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75" d="100"/>
          <a:sy n="75" d="100"/>
        </p:scale>
        <p:origin x="690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5D7470-EF22-F53E-63EE-A9A825EF6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C9FEA6A-6F26-F7AE-3C36-E252D1FDC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3920E4-AF8B-C9B3-60A8-D16E186A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DCDCAE-9307-7EE0-BBB7-F0AD73251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972868-EC21-0CCC-2DFD-BD08833A4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39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6236C1-214C-0EC7-82D9-373C92238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B64343-B240-0ABD-C9C4-5F823DCF0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E23CFD-453C-E5D6-5230-B29E7E72B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4CFDB4-BB5F-8801-FE68-3871C944A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922BEA-D0DB-5B36-D5EF-E2A1A6DD0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60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DCA05EC-F882-0E43-D4DD-4946FF2EB8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1E72A7-B21E-1787-A433-E22EF0E4D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94984E-5626-7974-24C4-FF7D356D2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B2CA0E-CE0F-B070-B030-831459C8A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206A2D-6BEF-A630-F4BF-0E6CD004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131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F5F8C9-34F8-E067-9FE5-68A4DB8D5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879255-D843-CA09-D499-6F7C643E4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C1876A-B340-FA9C-D8DC-B771B68B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DD3637-C3E7-3024-F5F1-A9218AFF1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9C9694-12EC-4981-DBA2-C4D508B02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709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EFCB00-BBB5-E4CA-472C-38F336A1E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C04BEE-3664-73D9-FD89-B7C2DCF2B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31C553-EEB9-BE69-8936-4711B05B9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E78036-785E-898E-7CB7-A85710E5E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392941-6C06-FAD8-CF01-086A1E38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569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7E3838-11C6-9DFA-E7EE-003E47BF0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6317C9-CA44-3ECD-6436-DB16E292DF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587485-80F4-CBCE-22CE-AD0F148CA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C61E66-2157-F413-28B2-28545FCE2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E457AF-07DB-8AC5-B655-D93794016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D250DA-7D24-92BE-7BF2-58468DE39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13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708425-473E-1ED2-21AA-B26A96ACD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EAE2208-55A6-AF0A-BA6A-B30BFA3A5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599297C-BC95-04BD-CBCD-90329E534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14CA12F-9CBC-C2E5-DE04-1E61F80CEF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9B6B27-137B-53D2-5DB2-995F7AFB49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0E7892D-514A-1179-ADCA-BD1A7C00A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FF42BF7-59A1-08D4-932B-E1FFF8CBD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352D7A9-BDBB-0B41-F303-0107EE12B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66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09B5AC-22A7-D74A-CBFC-2F25CC546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1489324-7731-962D-2760-EABBB04D6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C4829C4-C64F-0994-0839-0CD8C50C3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DBE7FD7-1F20-0F65-4581-F2D388183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74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5F393FB-9336-8DF3-C1AF-7210718F3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44383EB-93F5-B6A5-62A9-E399CBFE2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2189E9-3D76-8629-95F8-EE96B8558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147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BAE72D-8895-7556-96E0-618F279FD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BD3F0B-7369-041C-313F-02439A2CB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219503-66BD-7832-F6DE-407AB0A103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889DA3-3C9D-8065-8948-439BB0D22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8FAC08-6DA0-E396-B7BC-C2A15BA1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85E460-43FF-A0AE-7B6C-6DAE0E28F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49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013C31-76B2-3378-531B-AA67389FB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2753086-2C49-F392-7C63-04C3D53D5E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F70D24-B889-E69D-D6A2-E5CF6671D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B2AB33-0C3B-4097-82D2-1E3D4A884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83EB2A-761D-DC33-DABA-A1F5FA5F6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E3895D-4A3F-249D-AEA1-3E6F8CB0D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63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503A0AF-0D6E-9AB5-1A66-EA2BF9ACD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42BC98-C5CC-8B2D-B112-89F7C389F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DB6AB9-50DA-C6C0-EF79-E9D82F220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A272DC-C65A-4A9B-B572-168C1D0C76BF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AF2F69-42B8-16F3-C9DE-2BCEF3D1A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E8EBFA-0393-073C-1E8B-FEE934DD6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049D3F-2ECB-4E36-A65E-E4C315440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49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8BF782-2B09-440F-66A9-DB45A2A158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0218"/>
            <a:ext cx="9144000" cy="775855"/>
          </a:xfrm>
        </p:spPr>
        <p:txBody>
          <a:bodyPr>
            <a:normAutofit/>
          </a:bodyPr>
          <a:lstStyle/>
          <a:p>
            <a:r>
              <a:rPr kumimoji="1" lang="ja-JP" altLang="en-US" sz="4800" dirty="0"/>
              <a:t>推薦の言葉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F426B9F-7763-D82A-AE5F-29AEF8E90F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36963"/>
            <a:ext cx="9144000" cy="5015345"/>
          </a:xfrm>
        </p:spPr>
        <p:txBody>
          <a:bodyPr/>
          <a:lstStyle/>
          <a:p>
            <a:pPr algn="l"/>
            <a:r>
              <a:rPr kumimoji="1" lang="ja-JP" altLang="en-US" dirty="0"/>
              <a:t>香川の絶品ぶどう農園</a:t>
            </a:r>
            <a:endParaRPr kumimoji="1" lang="en-US" altLang="ja-JP" dirty="0"/>
          </a:p>
          <a:p>
            <a:pPr algn="l"/>
            <a:r>
              <a:rPr lang="ja-JP" altLang="en-US" dirty="0"/>
              <a:t>白井悠貴様</a:t>
            </a:r>
            <a:endParaRPr lang="en-US" altLang="ja-JP" dirty="0"/>
          </a:p>
          <a:p>
            <a:pPr algn="l"/>
            <a:endParaRPr kumimoji="1" lang="en-US" altLang="ja-JP" dirty="0"/>
          </a:p>
          <a:p>
            <a:pPr algn="l"/>
            <a:r>
              <a:rPr lang="ja-JP" altLang="en-US" sz="2000" dirty="0"/>
              <a:t>先日ぶどうを購入させていただきました。</a:t>
            </a:r>
            <a:endParaRPr lang="en-US" altLang="ja-JP" sz="2000" dirty="0"/>
          </a:p>
          <a:p>
            <a:pPr algn="l"/>
            <a:r>
              <a:rPr kumimoji="1" lang="ja-JP" altLang="en-US" sz="2000" dirty="0"/>
              <a:t>過去シャインマスカットに関しては、近所のスーパーで買ってきて値段の割においしくなかったので、今までいい印象を持っておりませんでした。（シャインマスカットには罪はないと思いますが。</a:t>
            </a:r>
            <a:endParaRPr kumimoji="1" lang="en-US" altLang="ja-JP" sz="2000" dirty="0"/>
          </a:p>
          <a:p>
            <a:pPr algn="l"/>
            <a:endParaRPr lang="en-US" altLang="ja-JP" sz="2000" dirty="0"/>
          </a:p>
          <a:p>
            <a:pPr algn="l"/>
            <a:r>
              <a:rPr kumimoji="1" lang="ja-JP" altLang="en-US" sz="2000" dirty="0"/>
              <a:t>先日購入させていただいたぶどうは大変おいしくて、産地直送に限るなと思いました。今後も日本中においしさをお届けるできるよう、お願いいたします。</a:t>
            </a:r>
            <a:endParaRPr kumimoji="1" lang="en-US" altLang="ja-JP" sz="2000" dirty="0"/>
          </a:p>
          <a:p>
            <a:pPr algn="l"/>
            <a:endParaRPr lang="en-US" altLang="ja-JP" sz="2000" dirty="0"/>
          </a:p>
          <a:p>
            <a:pPr algn="r"/>
            <a:r>
              <a:rPr kumimoji="1" lang="en-US" altLang="ja-JP" sz="2000" dirty="0"/>
              <a:t>3</a:t>
            </a:r>
            <a:r>
              <a:rPr kumimoji="1" lang="ja-JP" altLang="en-US" sz="2000" dirty="0"/>
              <a:t>大疾病認知症対策保険</a:t>
            </a:r>
            <a:endParaRPr kumimoji="1" lang="en-US" altLang="ja-JP" sz="2000" dirty="0"/>
          </a:p>
          <a:p>
            <a:pPr algn="r"/>
            <a:r>
              <a:rPr lang="ja-JP" altLang="en-US" sz="2000" dirty="0"/>
              <a:t>ソニー生命</a:t>
            </a:r>
            <a:r>
              <a:rPr lang="en-US" altLang="ja-JP" sz="2000" dirty="0"/>
              <a:t>31</a:t>
            </a:r>
            <a:r>
              <a:rPr lang="ja-JP" altLang="en-US" sz="2000" dirty="0"/>
              <a:t>年　大島意作</a:t>
            </a:r>
            <a:endParaRPr kumimoji="1" lang="en-US" altLang="ja-JP" sz="2000" dirty="0"/>
          </a:p>
          <a:p>
            <a:pPr algn="l"/>
            <a:endParaRPr kumimoji="1" lang="en-US" altLang="ja-JP" sz="2000" dirty="0"/>
          </a:p>
          <a:p>
            <a:pPr algn="l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3670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100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推薦の言葉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意作 大島</dc:creator>
  <cp:lastModifiedBy>意作 大島</cp:lastModifiedBy>
  <cp:revision>2</cp:revision>
  <dcterms:created xsi:type="dcterms:W3CDTF">2025-09-15T13:47:30Z</dcterms:created>
  <dcterms:modified xsi:type="dcterms:W3CDTF">2025-09-15T13:54:46Z</dcterms:modified>
</cp:coreProperties>
</file>