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611C36-84BE-4997-8B10-A047D738CE12}" v="2" dt="2025-09-21T04:27:20.405"/>
    <p1510:client id="{600A074E-BF24-476F-9240-45636FB728B3}" v="2" dt="2025-09-21T04:40:34.1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687" y="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伊部 忠士" userId="7f5595a6dbbd9ee4" providerId="LiveId" clId="{BCCB5E55-1C2B-468B-88C5-4316220E9F18}"/>
    <pc:docChg chg="modSld">
      <pc:chgData name="伊部 忠士" userId="7f5595a6dbbd9ee4" providerId="LiveId" clId="{BCCB5E55-1C2B-468B-88C5-4316220E9F18}" dt="2022-09-22T23:38:00.517" v="2108" actId="20577"/>
      <pc:docMkLst>
        <pc:docMk/>
      </pc:docMkLst>
      <pc:sldChg chg="addSp modSp mod">
        <pc:chgData name="伊部 忠士" userId="7f5595a6dbbd9ee4" providerId="LiveId" clId="{BCCB5E55-1C2B-468B-88C5-4316220E9F18}" dt="2022-09-22T23:38:00.517" v="2108" actId="20577"/>
        <pc:sldMkLst>
          <pc:docMk/>
          <pc:sldMk cId="2899119223" sldId="256"/>
        </pc:sldMkLst>
      </pc:sldChg>
    </pc:docChg>
  </pc:docChgLst>
  <pc:docChgLst>
    <pc:chgData name="伊部 忠士" userId="7f5595a6dbbd9ee4" providerId="LiveId" clId="{04DE6DEA-E473-4D50-B1B1-7E21E3F73D0C}"/>
    <pc:docChg chg="undo custSel modSld">
      <pc:chgData name="伊部 忠士" userId="7f5595a6dbbd9ee4" providerId="LiveId" clId="{04DE6DEA-E473-4D50-B1B1-7E21E3F73D0C}" dt="2023-01-21T06:49:56.461" v="1800" actId="20577"/>
      <pc:docMkLst>
        <pc:docMk/>
      </pc:docMkLst>
    </pc:docChg>
  </pc:docChgLst>
  <pc:docChgLst>
    <pc:chgData name="伊部 忠士" userId="7f5595a6dbbd9ee4" providerId="LiveId" clId="{38DA7A7C-9C0B-4FAF-A795-228D646F1288}"/>
    <pc:docChg chg="modSld">
      <pc:chgData name="伊部 忠士" userId="7f5595a6dbbd9ee4" providerId="LiveId" clId="{38DA7A7C-9C0B-4FAF-A795-228D646F1288}" dt="2023-04-25T19:56:16.714" v="1037" actId="1076"/>
      <pc:docMkLst>
        <pc:docMk/>
      </pc:docMkLst>
      <pc:sldChg chg="addSp modSp mod">
        <pc:chgData name="伊部 忠士" userId="7f5595a6dbbd9ee4" providerId="LiveId" clId="{38DA7A7C-9C0B-4FAF-A795-228D646F1288}" dt="2023-04-25T19:56:16.714" v="1037" actId="1076"/>
        <pc:sldMkLst>
          <pc:docMk/>
          <pc:sldMk cId="2899119223" sldId="256"/>
        </pc:sldMkLst>
      </pc:sldChg>
    </pc:docChg>
  </pc:docChgLst>
  <pc:docChgLst>
    <pc:chgData name="伊部 忠士" userId="7f5595a6dbbd9ee4" providerId="LiveId" clId="{00D99F40-4575-40B4-9F5E-B4A6F396F2D3}"/>
    <pc:docChg chg="custSel modSld">
      <pc:chgData name="伊部 忠士" userId="7f5595a6dbbd9ee4" providerId="LiveId" clId="{00D99F40-4575-40B4-9F5E-B4A6F396F2D3}" dt="2023-04-25T20:07:02.444" v="1102" actId="20577"/>
      <pc:docMkLst>
        <pc:docMk/>
      </pc:docMkLst>
      <pc:sldChg chg="delSp modSp mod">
        <pc:chgData name="伊部 忠士" userId="7f5595a6dbbd9ee4" providerId="LiveId" clId="{00D99F40-4575-40B4-9F5E-B4A6F396F2D3}" dt="2023-04-25T20:07:02.444" v="1102" actId="20577"/>
        <pc:sldMkLst>
          <pc:docMk/>
          <pc:sldMk cId="2899119223" sldId="256"/>
        </pc:sldMkLst>
      </pc:sldChg>
    </pc:docChg>
  </pc:docChgLst>
  <pc:docChgLst>
    <pc:chgData name="忠士 伊部" userId="7f5595a6dbbd9ee4" providerId="LiveId" clId="{55CA0760-BBEC-4B6E-A2A8-C7C5AD842FB0}"/>
    <pc:docChg chg="undo custSel modSld">
      <pc:chgData name="忠士 伊部" userId="7f5595a6dbbd9ee4" providerId="LiveId" clId="{55CA0760-BBEC-4B6E-A2A8-C7C5AD842FB0}" dt="2024-07-26T07:17:30.422" v="1044" actId="20577"/>
      <pc:docMkLst>
        <pc:docMk/>
      </pc:docMkLst>
      <pc:sldChg chg="modSp mod">
        <pc:chgData name="忠士 伊部" userId="7f5595a6dbbd9ee4" providerId="LiveId" clId="{55CA0760-BBEC-4B6E-A2A8-C7C5AD842FB0}" dt="2024-07-26T07:17:30.422" v="1044" actId="20577"/>
        <pc:sldMkLst>
          <pc:docMk/>
          <pc:sldMk cId="2899119223" sldId="256"/>
        </pc:sldMkLst>
      </pc:sldChg>
    </pc:docChg>
  </pc:docChgLst>
  <pc:docChgLst>
    <pc:chgData name="忠士 伊部" userId="7f5595a6dbbd9ee4" providerId="LiveId" clId="{358956D8-25EC-48D8-95AF-B46F68B676A7}"/>
    <pc:docChg chg="undo custSel modSld">
      <pc:chgData name="忠士 伊部" userId="7f5595a6dbbd9ee4" providerId="LiveId" clId="{358956D8-25EC-48D8-95AF-B46F68B676A7}" dt="2025-01-21T03:52:08.695" v="1055" actId="20577"/>
      <pc:docMkLst>
        <pc:docMk/>
      </pc:docMkLst>
      <pc:sldChg chg="modSp mod">
        <pc:chgData name="忠士 伊部" userId="7f5595a6dbbd9ee4" providerId="LiveId" clId="{358956D8-25EC-48D8-95AF-B46F68B676A7}" dt="2025-01-21T03:52:08.695" v="1055" actId="20577"/>
        <pc:sldMkLst>
          <pc:docMk/>
          <pc:sldMk cId="2899119223" sldId="256"/>
        </pc:sldMkLst>
      </pc:sldChg>
    </pc:docChg>
  </pc:docChgLst>
  <pc:docChgLst>
    <pc:chgData name="忠士 伊部" userId="7f5595a6dbbd9ee4" providerId="LiveId" clId="{0AE6A077-36F4-4A59-91AD-B5522D386E3F}"/>
    <pc:docChg chg="modSld">
      <pc:chgData name="忠士 伊部" userId="7f5595a6dbbd9ee4" providerId="LiveId" clId="{0AE6A077-36F4-4A59-91AD-B5522D386E3F}" dt="2024-02-02T03:52:17.648" v="1356" actId="20577"/>
      <pc:docMkLst>
        <pc:docMk/>
      </pc:docMkLst>
    </pc:docChg>
  </pc:docChgLst>
  <pc:docChgLst>
    <pc:chgData name="忠士 伊部" userId="7f5595a6dbbd9ee4" providerId="LiveId" clId="{756C4780-BDD3-4C6E-99DB-8CF3D5BA9595}"/>
    <pc:docChg chg="modSld">
      <pc:chgData name="忠士 伊部" userId="7f5595a6dbbd9ee4" providerId="LiveId" clId="{756C4780-BDD3-4C6E-99DB-8CF3D5BA9595}" dt="2024-09-23T23:20:10.179" v="1067" actId="20577"/>
      <pc:docMkLst>
        <pc:docMk/>
      </pc:docMkLst>
    </pc:docChg>
  </pc:docChgLst>
  <pc:docChgLst>
    <pc:chgData name="伊部 忠士" userId="7f5595a6dbbd9ee4" providerId="LiveId" clId="{8FDBDB1F-EB92-4E39-991A-1828C20A2CF8}"/>
    <pc:docChg chg="undo redo custSel modSld">
      <pc:chgData name="伊部 忠士" userId="7f5595a6dbbd9ee4" providerId="LiveId" clId="{8FDBDB1F-EB92-4E39-991A-1828C20A2CF8}" dt="2022-12-15T21:54:52.316" v="1497" actId="20577"/>
      <pc:docMkLst>
        <pc:docMk/>
      </pc:docMkLst>
    </pc:docChg>
  </pc:docChgLst>
  <pc:docChgLst>
    <pc:chgData name="忠士 伊部" userId="7f5595a6dbbd9ee4" providerId="LiveId" clId="{C9DF3D8A-20EB-46C1-A690-E0D73630B45A}"/>
    <pc:docChg chg="modSld">
      <pc:chgData name="忠士 伊部" userId="7f5595a6dbbd9ee4" providerId="LiveId" clId="{C9DF3D8A-20EB-46C1-A690-E0D73630B45A}" dt="2024-07-26T07:00:58.433" v="1078" actId="20577"/>
      <pc:docMkLst>
        <pc:docMk/>
      </pc:docMkLst>
    </pc:docChg>
  </pc:docChgLst>
  <pc:docChgLst>
    <pc:chgData name="伊部 忠士" userId="7f5595a6dbbd9ee4" providerId="LiveId" clId="{D5F81782-B031-4DEB-91DF-F35149ADDC7C}"/>
    <pc:docChg chg="custSel modSld">
      <pc:chgData name="伊部 忠士" userId="7f5595a6dbbd9ee4" providerId="LiveId" clId="{D5F81782-B031-4DEB-91DF-F35149ADDC7C}" dt="2023-04-06T20:17:56.479" v="1688" actId="20577"/>
      <pc:docMkLst>
        <pc:docMk/>
      </pc:docMkLst>
      <pc:sldChg chg="delSp modSp mod">
        <pc:chgData name="伊部 忠士" userId="7f5595a6dbbd9ee4" providerId="LiveId" clId="{D5F81782-B031-4DEB-91DF-F35149ADDC7C}" dt="2023-04-06T20:17:56.479" v="1688" actId="20577"/>
        <pc:sldMkLst>
          <pc:docMk/>
          <pc:sldMk cId="2899119223" sldId="256"/>
        </pc:sldMkLst>
      </pc:sldChg>
    </pc:docChg>
  </pc:docChgLst>
  <pc:docChgLst>
    <pc:chgData name="忠士 伊部" userId="7f5595a6dbbd9ee4" providerId="LiveId" clId="{A09D63A6-2AD9-4E3F-BD1A-7F1D6A54E1CB}"/>
    <pc:docChg chg="modSld">
      <pc:chgData name="忠士 伊部" userId="7f5595a6dbbd9ee4" providerId="LiveId" clId="{A09D63A6-2AD9-4E3F-BD1A-7F1D6A54E1CB}" dt="2025-05-12T04:32:37.278" v="816" actId="20577"/>
      <pc:docMkLst>
        <pc:docMk/>
      </pc:docMkLst>
      <pc:sldChg chg="modSp mod">
        <pc:chgData name="忠士 伊部" userId="7f5595a6dbbd9ee4" providerId="LiveId" clId="{A09D63A6-2AD9-4E3F-BD1A-7F1D6A54E1CB}" dt="2025-05-12T04:32:37.278" v="816" actId="20577"/>
        <pc:sldMkLst>
          <pc:docMk/>
          <pc:sldMk cId="2899119223" sldId="256"/>
        </pc:sldMkLst>
      </pc:sldChg>
    </pc:docChg>
  </pc:docChgLst>
  <pc:docChgLst>
    <pc:chgData name="忠士 伊部" userId="7f5595a6dbbd9ee4" providerId="LiveId" clId="{8C3EA701-C127-4A31-A4DA-33C06DF9BB29}"/>
    <pc:docChg chg="undo custSel modSld">
      <pc:chgData name="忠士 伊部" userId="7f5595a6dbbd9ee4" providerId="LiveId" clId="{8C3EA701-C127-4A31-A4DA-33C06DF9BB29}" dt="2025-09-21T04:41:23.399" v="146" actId="20577"/>
      <pc:docMkLst>
        <pc:docMk/>
      </pc:docMkLst>
      <pc:sldChg chg="addSp delSp modSp mod">
        <pc:chgData name="忠士 伊部" userId="7f5595a6dbbd9ee4" providerId="LiveId" clId="{8C3EA701-C127-4A31-A4DA-33C06DF9BB29}" dt="2025-09-21T04:41:23.399" v="146" actId="20577"/>
        <pc:sldMkLst>
          <pc:docMk/>
          <pc:sldMk cId="2899119223" sldId="256"/>
        </pc:sldMkLst>
        <pc:spChg chg="mod">
          <ac:chgData name="忠士 伊部" userId="7f5595a6dbbd9ee4" providerId="LiveId" clId="{8C3EA701-C127-4A31-A4DA-33C06DF9BB29}" dt="2025-09-21T04:41:23.399" v="146" actId="20577"/>
          <ac:spMkLst>
            <pc:docMk/>
            <pc:sldMk cId="2899119223" sldId="256"/>
            <ac:spMk id="6" creationId="{F71365AE-1165-FD10-E50B-0AE6FDD4799A}"/>
          </ac:spMkLst>
        </pc:spChg>
        <pc:picChg chg="add del mod">
          <ac:chgData name="忠士 伊部" userId="7f5595a6dbbd9ee4" providerId="LiveId" clId="{8C3EA701-C127-4A31-A4DA-33C06DF9BB29}" dt="2025-09-21T04:40:13.334" v="134" actId="21"/>
          <ac:picMkLst>
            <pc:docMk/>
            <pc:sldMk cId="2899119223" sldId="256"/>
            <ac:picMk id="2" creationId="{133E9C8C-BFC1-0D36-44E5-91E946680858}"/>
          </ac:picMkLst>
        </pc:picChg>
        <pc:picChg chg="add del mod">
          <ac:chgData name="忠士 伊部" userId="7f5595a6dbbd9ee4" providerId="LiveId" clId="{8C3EA701-C127-4A31-A4DA-33C06DF9BB29}" dt="2025-09-21T04:39:52.874" v="114" actId="21"/>
          <ac:picMkLst>
            <pc:docMk/>
            <pc:sldMk cId="2899119223" sldId="256"/>
            <ac:picMk id="3" creationId="{133E9C8C-BFC1-0D36-44E5-91E946680858}"/>
          </ac:picMkLst>
        </pc:picChg>
      </pc:sldChg>
    </pc:docChg>
  </pc:docChgLst>
  <pc:docChgLst>
    <pc:chgData name="伊部 忠士" userId="7f5595a6dbbd9ee4" providerId="LiveId" clId="{413FC3B5-7428-4B93-9C99-A01623D471C6}"/>
    <pc:docChg chg="modSld">
      <pc:chgData name="伊部 忠士" userId="7f5595a6dbbd9ee4" providerId="LiveId" clId="{413FC3B5-7428-4B93-9C99-A01623D471C6}" dt="2022-08-11T03:57:07.113" v="2690" actId="20577"/>
      <pc:docMkLst>
        <pc:docMk/>
      </pc:docMkLst>
      <pc:sldChg chg="modSp mod">
        <pc:chgData name="伊部 忠士" userId="7f5595a6dbbd9ee4" providerId="LiveId" clId="{413FC3B5-7428-4B93-9C99-A01623D471C6}" dt="2022-08-11T03:57:07.113" v="2690" actId="20577"/>
        <pc:sldMkLst>
          <pc:docMk/>
          <pc:sldMk cId="2899119223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CC7F96-A826-DD61-BAFB-9CA7A02B8A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90207AA-A801-8E8C-A7FB-A60018BD30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5E93EB-6AB5-C4FD-9BC0-0B588F411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5A11-A404-4761-82C4-9E5A4969D348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75BE8C-1DA6-9BF1-19CC-B62F9CEDA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280A86-7DA0-1E42-B8A2-12D17626A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B21A-3D09-4B10-B87B-F8C0B6EF4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8097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ACFA07-D304-CD7A-AB23-93013D7C7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5AAE271-C2AD-A280-2089-6F3ABBC0E4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E212A2-FD82-1531-A86D-8CB47CF69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5A11-A404-4761-82C4-9E5A4969D348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F8A390-EEFD-7315-778F-2B8CCBE7A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1DEF8A-584D-5C8C-CFF8-27A819A52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B21A-3D09-4B10-B87B-F8C0B6EF4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755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1EDD8B1-9696-41D2-6F79-E58FC618B9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076C915-0752-7B31-BF59-48369383E1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EA8AC9-DE41-4E12-C8EE-2DEFE840F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5A11-A404-4761-82C4-9E5A4969D348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0E4C0A-C965-2E22-CA33-B34AD8401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71B8BD-3927-A172-E6A7-0870AA280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B21A-3D09-4B10-B87B-F8C0B6EF4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6042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254F31-2330-4D68-D72E-0DE7E2C57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4B660A2-70D6-A541-D7D5-565171A8F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BB6B16-5106-039A-9120-3A94BCBE6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5A11-A404-4761-82C4-9E5A4969D348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7F2B49-6156-B119-9454-5DDA59758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22D5D2-2E81-17A2-EDCF-81FE2DCC6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B21A-3D09-4B10-B87B-F8C0B6EF4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0624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D32230-663F-257F-8F9A-D49C90729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3112C6A-029F-47E6-C1E2-D2BB19B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E483E08-2722-4D25-A594-838BE79FC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5A11-A404-4761-82C4-9E5A4969D348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B657B3-F265-9987-32E8-035FF5AA0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E4D15F-5C4D-1B5B-D737-EEC542016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B21A-3D09-4B10-B87B-F8C0B6EF4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0508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11D8A1-866C-9EC7-F2BA-21D7CCD77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E6B29D5-C9EC-19EC-1EA7-07E4FF7D25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3149AC2-C7A9-0C78-80AC-5721CBF40C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333740-E8ED-3995-7887-AC744C712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5A11-A404-4761-82C4-9E5A4969D348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A0CBA1-DD2A-3597-4BD3-F86333C54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1E943A5-6E23-963B-A2D2-C76699558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B21A-3D09-4B10-B87B-F8C0B6EF4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00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E70702-9F4A-DA5D-796A-D9371083D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B12D97E-F313-A7CF-FEAE-CE84CB893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BF1A4DE-780F-873D-034B-095881C966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846CC67-88A3-D7D1-5A67-6E3848FB8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0A6EE9F-0A7C-400C-80E0-128E32B6FE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C2B80BE-17FF-D943-85D7-486842F00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5A11-A404-4761-82C4-9E5A4969D348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23EFA66-B20E-934B-4F3A-A1773EB62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971C565-FACF-E2D4-6279-F5D563A98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B21A-3D09-4B10-B87B-F8C0B6EF4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6399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049A40-455A-2248-75B9-4F8E83FB2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45742C7-B8D1-C5D3-66DC-167C45D25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5A11-A404-4761-82C4-9E5A4969D348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6699ECF-D1FD-3D9B-83F6-CD5A8C5E3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4322E14-8FC0-2AB6-FC7C-2F56C0A7E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B21A-3D09-4B10-B87B-F8C0B6EF4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284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6D32B10-F139-F444-1268-70BCAF91C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5A11-A404-4761-82C4-9E5A4969D348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B598046-A48A-0E19-67CC-042F33C42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DB2323-BF8B-A5C8-227F-9CA47CE5E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B21A-3D09-4B10-B87B-F8C0B6EF4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1135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1C18AE-05CD-7BA0-B2AA-F3188D83F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22DE552-12E6-2AD1-ACEA-F6753DE58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7F76FAC-A5B6-FB7F-85F9-639A7737BF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5552973-E50E-3671-12F1-8E5726570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5A11-A404-4761-82C4-9E5A4969D348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8BE3FA2-4863-2461-2E78-8675038E1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A0D246B-1680-EA64-835C-BAF7D7965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B21A-3D09-4B10-B87B-F8C0B6EF4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17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E4AC59-1F94-8D80-4F9E-EDB535E12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D9608E5-F496-DCCE-04CB-B67A93DD2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3787AF3-452E-F3E9-9DFF-D842E49F13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03D226B-3583-29CE-6537-42C346CED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C5A11-A404-4761-82C4-9E5A4969D348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0C795C2-4BE3-332A-1A26-7962E95D7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345087B-580F-B803-8C8E-76F04439A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B21A-3D09-4B10-B87B-F8C0B6EF4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1352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9070DD6-1F4D-2EEE-C97A-ABDD378FE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AC1F170-01AC-43AC-B340-7BE40958A8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540E18-EFD7-CE62-8097-E39D37AD24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C5A11-A404-4761-82C4-9E5A4969D348}" type="datetimeFigureOut">
              <a:rPr kumimoji="1" lang="ja-JP" altLang="en-US" smtClean="0"/>
              <a:t>2025/9/21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D8512AF-3689-ACA5-DA7E-562906E669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8EC1AC-8872-973C-6F0E-516573CEE7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BB21A-3D09-4B10-B87B-F8C0B6EF47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1218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 descr="アイコン&#10;&#10;自動的に生成された説明">
            <a:extLst>
              <a:ext uri="{FF2B5EF4-FFF2-40B4-BE49-F238E27FC236}">
                <a16:creationId xmlns:a16="http://schemas.microsoft.com/office/drawing/2014/main" id="{A511C307-CD8C-551B-52A8-5ECC652C2C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0629"/>
            <a:ext cx="12192000" cy="6858000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71365AE-1165-FD10-E50B-0AE6FDD4799A}"/>
              </a:ext>
            </a:extLst>
          </p:cNvPr>
          <p:cNvSpPr txBox="1"/>
          <p:nvPr/>
        </p:nvSpPr>
        <p:spPr>
          <a:xfrm>
            <a:off x="214365" y="132250"/>
            <a:ext cx="11723077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堀　敬亮さん</a:t>
            </a:r>
            <a:r>
              <a:rPr kumimoji="1" lang="ja-JP" altLang="en-US" dirty="0"/>
              <a:t>を推薦します</a:t>
            </a:r>
            <a:endParaRPr kumimoji="1" lang="en-US" altLang="ja-JP" dirty="0"/>
          </a:p>
          <a:p>
            <a:br>
              <a:rPr lang="en-US" altLang="ja-JP" sz="2000" dirty="0"/>
            </a:br>
            <a:r>
              <a:rPr lang="ja-JP" altLang="en-US" sz="2000" dirty="0"/>
              <a:t>伊部会計事務所はアパートの</a:t>
            </a:r>
            <a:r>
              <a:rPr lang="en-US" altLang="ja-JP" sz="2000" dirty="0"/>
              <a:t>3</a:t>
            </a:r>
            <a:r>
              <a:rPr lang="ja-JP" altLang="en-US" sz="2000" dirty="0"/>
              <a:t>階の角部屋にあり、</a:t>
            </a:r>
            <a:endParaRPr lang="en-US" altLang="ja-JP" sz="2000" dirty="0"/>
          </a:p>
          <a:p>
            <a:r>
              <a:rPr lang="ja-JP" altLang="en-US" sz="2000" dirty="0"/>
              <a:t>西日が強く真夏はエアコンが効かなくなる日もありました。</a:t>
            </a:r>
            <a:endParaRPr lang="en-US" altLang="ja-JP" sz="2000" dirty="0"/>
          </a:p>
          <a:p>
            <a:r>
              <a:rPr lang="ja-JP" altLang="en-US" sz="2000" dirty="0"/>
              <a:t>使うたびに</a:t>
            </a:r>
            <a:r>
              <a:rPr lang="en-US" altLang="ja-JP" sz="2000" dirty="0"/>
              <a:t>18</a:t>
            </a:r>
            <a:r>
              <a:rPr lang="ja-JP" altLang="en-US" sz="2000" dirty="0"/>
              <a:t>度設定にしても室温は</a:t>
            </a:r>
            <a:r>
              <a:rPr lang="en-US" altLang="ja-JP" sz="2000" dirty="0"/>
              <a:t>28</a:t>
            </a:r>
            <a:r>
              <a:rPr lang="ja-JP" altLang="en-US" sz="2000" dirty="0"/>
              <a:t>度までしか下がらず、電気代も高騰して悩んでいました。</a:t>
            </a:r>
            <a:endParaRPr lang="en-US" altLang="ja-JP" sz="2000" dirty="0"/>
          </a:p>
          <a:p>
            <a:endParaRPr lang="ja-JP" altLang="en-US" sz="2000" dirty="0"/>
          </a:p>
          <a:p>
            <a:r>
              <a:rPr lang="ja-JP" altLang="en-US" sz="2000" dirty="0"/>
              <a:t>そんな時に思い浮かんだのが「電気代削減といえば堀敬亮さん」です。</a:t>
            </a:r>
            <a:endParaRPr lang="en-US" altLang="ja-JP" sz="2000" dirty="0"/>
          </a:p>
          <a:p>
            <a:r>
              <a:rPr lang="ja-JP" altLang="en-US" sz="2000" dirty="0"/>
              <a:t>堀さんから電気代を</a:t>
            </a:r>
            <a:r>
              <a:rPr lang="en-US" altLang="ja-JP" sz="2000" dirty="0"/>
              <a:t>13.5</a:t>
            </a:r>
            <a:r>
              <a:rPr lang="ja-JP" altLang="en-US" sz="2000" dirty="0"/>
              <a:t>％安くするというエアコンシートを紹介していただきました。</a:t>
            </a:r>
            <a:endParaRPr lang="en-US" altLang="ja-JP" sz="2000" dirty="0"/>
          </a:p>
          <a:p>
            <a:endParaRPr lang="ja-JP" altLang="en-US" sz="2000" dirty="0"/>
          </a:p>
          <a:p>
            <a:r>
              <a:rPr lang="ja-JP" altLang="en-US" sz="2000" dirty="0"/>
              <a:t>家庭用エアコンの吸気口に載せるだけで、電気代が大幅にカットされるだけでなくエアコン効率も改善！　</a:t>
            </a:r>
            <a:endParaRPr lang="en-US" altLang="ja-JP" sz="2000" dirty="0"/>
          </a:p>
          <a:p>
            <a:r>
              <a:rPr lang="ja-JP" altLang="en-US" sz="2000" dirty="0"/>
              <a:t>今まで</a:t>
            </a:r>
            <a:r>
              <a:rPr lang="en-US" altLang="ja-JP" sz="2000" dirty="0"/>
              <a:t>18</a:t>
            </a:r>
            <a:r>
              <a:rPr lang="ja-JP" altLang="en-US" sz="2000" dirty="0"/>
              <a:t>度設定でようやく冷えていた室温が、</a:t>
            </a:r>
            <a:r>
              <a:rPr lang="en-US" altLang="ja-JP" sz="2000" dirty="0"/>
              <a:t>22</a:t>
            </a:r>
            <a:r>
              <a:rPr lang="ja-JP" altLang="en-US" sz="2000" dirty="0"/>
              <a:t>度設定でも十分に下がるようになり、</a:t>
            </a:r>
            <a:endParaRPr lang="en-US" altLang="ja-JP" sz="2000" dirty="0"/>
          </a:p>
          <a:p>
            <a:r>
              <a:rPr lang="ja-JP" altLang="en-US" sz="2000" dirty="0"/>
              <a:t>結果として電気代の削減はもちろん、室内環境も改善されて仕事の効率まで上がりました。</a:t>
            </a:r>
            <a:endParaRPr lang="en-US" altLang="ja-JP" sz="2000" dirty="0"/>
          </a:p>
          <a:p>
            <a:endParaRPr lang="ja-JP" altLang="en-US" sz="2000" dirty="0"/>
          </a:p>
          <a:p>
            <a:r>
              <a:rPr lang="ja-JP" altLang="en-US" sz="2000" dirty="0"/>
              <a:t>堀さんの商品は「コスト削減」と「快適な環境」を同時に実現してくれます。</a:t>
            </a:r>
            <a:endParaRPr lang="en-US" altLang="ja-JP" sz="2000" dirty="0"/>
          </a:p>
          <a:p>
            <a:r>
              <a:rPr lang="ja-JP" altLang="en-US" sz="2000" dirty="0"/>
              <a:t>私は自信を持って堀敬亮さんを推薦します！</a:t>
            </a:r>
          </a:p>
          <a:p>
            <a:br>
              <a:rPr kumimoji="1" lang="en-US" altLang="ja-JP" dirty="0"/>
            </a:br>
            <a:br>
              <a:rPr kumimoji="1" lang="en-US" altLang="ja-JP" dirty="0"/>
            </a:br>
            <a:endParaRPr kumimoji="1" lang="en-US" altLang="ja-JP" dirty="0"/>
          </a:p>
          <a:p>
            <a:endParaRPr kumimoji="1" lang="en-US" altLang="ja-JP" dirty="0"/>
          </a:p>
          <a:p>
            <a:r>
              <a:rPr lang="ja-JP" altLang="en-US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熊谷　喜斗　</a:t>
            </a:r>
            <a:r>
              <a:rPr kumimoji="1" lang="ja-JP" altLang="en-US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さんをお薦めします</a:t>
            </a:r>
            <a:endParaRPr kumimoji="1" lang="en-US" altLang="ja-JP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B2A13FC-33E5-737B-2687-A1C0BBDC4C9E}"/>
              </a:ext>
            </a:extLst>
          </p:cNvPr>
          <p:cNvSpPr txBox="1"/>
          <p:nvPr/>
        </p:nvSpPr>
        <p:spPr>
          <a:xfrm>
            <a:off x="7502863" y="5957964"/>
            <a:ext cx="4570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伊部税務会計事務所　税理士　伊部　忠士</a:t>
            </a:r>
          </a:p>
        </p:txBody>
      </p:sp>
    </p:spTree>
    <p:extLst>
      <p:ext uri="{BB962C8B-B14F-4D97-AF65-F5344CB8AC3E}">
        <p14:creationId xmlns:p14="http://schemas.microsoft.com/office/powerpoint/2010/main" val="2899119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210</Words>
  <Application>Microsoft Office PowerPoint</Application>
  <PresentationFormat>ワイド画面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伊部 忠士</dc:creator>
  <cp:lastModifiedBy>忠士 伊部</cp:lastModifiedBy>
  <cp:revision>3</cp:revision>
  <dcterms:created xsi:type="dcterms:W3CDTF">2022-08-10T23:27:42Z</dcterms:created>
  <dcterms:modified xsi:type="dcterms:W3CDTF">2025-09-21T04:41:28Z</dcterms:modified>
</cp:coreProperties>
</file>