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6A4B2-5E9F-4785-A556-5B823C36D33A}" v="9" dt="2025-09-22T06:42:17.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4692"/>
  </p:normalViewPr>
  <p:slideViewPr>
    <p:cSldViewPr snapToGrid="0" snapToObjects="1">
      <p:cViewPr varScale="1">
        <p:scale>
          <a:sx n="96" d="100"/>
          <a:sy n="96" d="100"/>
        </p:scale>
        <p:origin x="11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2BC0C-5695-4AFC-B2D6-BB94579A0A3B}" type="datetimeFigureOut">
              <a:rPr kumimoji="1" lang="ja-JP" altLang="en-US" smtClean="0"/>
              <a:t>2025/9/22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AF1C-E6AE-4D6B-85AD-AE794311D2FC}" type="slidenum">
              <a:rPr kumimoji="1" lang="ja-JP" altLang="en-US" smtClean="0"/>
              <a:t>‹#›</a:t>
            </a:fld>
            <a:endParaRPr kumimoji="1" lang="ja-JP" altLang="en-US"/>
          </a:p>
        </p:txBody>
      </p:sp>
    </p:spTree>
    <p:extLst>
      <p:ext uri="{BB962C8B-B14F-4D97-AF65-F5344CB8AC3E}">
        <p14:creationId xmlns:p14="http://schemas.microsoft.com/office/powerpoint/2010/main" val="39751396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A5DAF1C-E6AE-4D6B-85AD-AE794311D2FC}" type="slidenum">
              <a:rPr kumimoji="1" lang="ja-JP" altLang="en-US" smtClean="0"/>
              <a:t>1</a:t>
            </a:fld>
            <a:endParaRPr kumimoji="1" lang="ja-JP" altLang="en-US"/>
          </a:p>
        </p:txBody>
      </p:sp>
    </p:spTree>
    <p:extLst>
      <p:ext uri="{BB962C8B-B14F-4D97-AF65-F5344CB8AC3E}">
        <p14:creationId xmlns:p14="http://schemas.microsoft.com/office/powerpoint/2010/main" val="395843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2C8B4ECE-19FA-3F4B-9106-3C378AAF6BC7}"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56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59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407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00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98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736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658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spTree>
    <p:extLst>
      <p:ext uri="{BB962C8B-B14F-4D97-AF65-F5344CB8AC3E}">
        <p14:creationId xmlns:p14="http://schemas.microsoft.com/office/powerpoint/2010/main" val="181488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A63E79-3585-0642-BA95-28D98688A438}" type="datetimeFigureOut">
              <a:rPr kumimoji="1" lang="ja-JP" altLang="en-US" smtClean="0"/>
              <a:t>2025/9/22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420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0A63E79-3585-0642-BA95-28D98688A438}" type="datetimeFigureOut">
              <a:rPr kumimoji="1" lang="ja-JP" altLang="en-US" smtClean="0"/>
              <a:t>2025/9/22</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2C8B4ECE-19FA-3F4B-9106-3C378AAF6BC7}"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38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0A63E79-3585-0642-BA95-28D98688A438}" type="datetimeFigureOut">
              <a:rPr kumimoji="1" lang="ja-JP" altLang="en-US" smtClean="0"/>
              <a:t>2025/9/22</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C8B4ECE-19FA-3F4B-9106-3C378AAF6BC7}"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3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15" name="Picture 1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F356051A-BA5E-2ED0-EF4E-B1B9E806032B}"/>
              </a:ext>
            </a:extLst>
          </p:cNvPr>
          <p:cNvSpPr txBox="1"/>
          <p:nvPr/>
        </p:nvSpPr>
        <p:spPr>
          <a:xfrm>
            <a:off x="1002890" y="1206450"/>
            <a:ext cx="7325031" cy="62726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ja-JP" altLang="en-US" sz="2800" b="1" cap="all" dirty="0">
                <a:latin typeface="HGP創英ﾌﾟﾚｾﾞﾝｽEB" panose="02020800000000000000" pitchFamily="18" charset="-128"/>
                <a:ea typeface="HGP創英ﾌﾟﾚｾﾞﾝｽEB" panose="02020800000000000000" pitchFamily="18" charset="-128"/>
                <a:cs typeface="+mj-cs"/>
              </a:rPr>
              <a:t>最高の魅力を自然体で撮影してくれました！</a:t>
            </a:r>
            <a:endParaRPr lang="en-US" altLang="ja-JP" sz="2800" b="1" cap="all" dirty="0">
              <a:latin typeface="HGP創英ﾌﾟﾚｾﾞﾝｽEB" panose="02020800000000000000" pitchFamily="18" charset="-128"/>
              <a:ea typeface="HGP創英ﾌﾟﾚｾﾞﾝｽEB" panose="02020800000000000000" pitchFamily="18" charset="-128"/>
              <a:cs typeface="+mj-cs"/>
            </a:endParaRPr>
          </a:p>
        </p:txBody>
      </p:sp>
      <p:sp>
        <p:nvSpPr>
          <p:cNvPr id="25" name="Rectangle 24">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テキスト ボックス 7">
            <a:extLst>
              <a:ext uri="{FF2B5EF4-FFF2-40B4-BE49-F238E27FC236}">
                <a16:creationId xmlns:a16="http://schemas.microsoft.com/office/drawing/2014/main" id="{0E8CD056-082B-54E2-3635-323622848921}"/>
              </a:ext>
            </a:extLst>
          </p:cNvPr>
          <p:cNvSpPr txBox="1"/>
          <p:nvPr/>
        </p:nvSpPr>
        <p:spPr>
          <a:xfrm>
            <a:off x="754568" y="2001408"/>
            <a:ext cx="7052243" cy="3848786"/>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endParaRPr lang="en-US" altLang="ja-JP" sz="1600" dirty="0"/>
          </a:p>
        </p:txBody>
      </p:sp>
      <p:pic>
        <p:nvPicPr>
          <p:cNvPr id="27" name="Picture 26">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D492D4F-A3BB-CEBF-5B33-5CEA2D5577F9}"/>
              </a:ext>
            </a:extLst>
          </p:cNvPr>
          <p:cNvSpPr txBox="1"/>
          <p:nvPr/>
        </p:nvSpPr>
        <p:spPr>
          <a:xfrm>
            <a:off x="228748" y="1969143"/>
            <a:ext cx="8001089" cy="4339650"/>
          </a:xfrm>
          <a:prstGeom prst="rect">
            <a:avLst/>
          </a:prstGeom>
          <a:noFill/>
        </p:spPr>
        <p:txBody>
          <a:bodyPr wrap="square" rtlCol="0">
            <a:spAutoFit/>
          </a:bodyPr>
          <a:lstStyle/>
          <a:p>
            <a:r>
              <a:rPr kumimoji="1" lang="ja-JP" altLang="en-US" sz="1600" b="1" dirty="0">
                <a:latin typeface="+mn-ea"/>
              </a:rPr>
              <a:t>皆さんは、どのように自分の宣材写真を撮っていますか？</a:t>
            </a:r>
            <a:endParaRPr kumimoji="1" lang="en-US" altLang="ja-JP" sz="1600" b="1" dirty="0">
              <a:latin typeface="+mn-ea"/>
            </a:endParaRPr>
          </a:p>
          <a:p>
            <a:endParaRPr kumimoji="1" lang="en-US" altLang="ja-JP" sz="1600" b="1" dirty="0">
              <a:latin typeface="+mn-ea"/>
            </a:endParaRPr>
          </a:p>
          <a:p>
            <a:r>
              <a:rPr kumimoji="1" lang="ja-JP" altLang="en-US" sz="1600" b="1" dirty="0">
                <a:latin typeface="+mn-ea"/>
              </a:rPr>
              <a:t>　私は、</a:t>
            </a:r>
            <a:r>
              <a:rPr kumimoji="1" lang="en-US" altLang="ja-JP" sz="1600" b="1" dirty="0">
                <a:latin typeface="+mn-ea"/>
              </a:rPr>
              <a:t>2</a:t>
            </a:r>
            <a:r>
              <a:rPr kumimoji="1" lang="ja-JP" altLang="en-US" sz="1600" b="1" dirty="0">
                <a:latin typeface="+mn-ea"/>
              </a:rPr>
              <a:t>年前に写真家の幸野さんにプロフィール写真の撮影依頼させていただきました。その際は、いつも農園が作業している姿はよく取材などで撮影してくれているので、思い切って都会に行った時にきちんと宣材写真を撮影してもらいました。</a:t>
            </a:r>
            <a:endParaRPr kumimoji="1" lang="en-US" altLang="ja-JP" sz="1600" b="1" dirty="0">
              <a:latin typeface="+mn-ea"/>
            </a:endParaRPr>
          </a:p>
          <a:p>
            <a:r>
              <a:rPr kumimoji="1" lang="ja-JP" altLang="en-US" sz="1600" b="1" dirty="0">
                <a:latin typeface="+mn-ea"/>
              </a:rPr>
              <a:t>自然体の表情を引き出してくれる楽しい撮影となりました。とてもお気に入りの写真となりました。</a:t>
            </a:r>
            <a:endParaRPr kumimoji="1" lang="en-US" altLang="ja-JP" sz="1600" b="1" dirty="0">
              <a:latin typeface="+mn-ea"/>
            </a:endParaRPr>
          </a:p>
          <a:p>
            <a:r>
              <a:rPr kumimoji="1" lang="ja-JP" altLang="en-US" sz="1600" b="1" dirty="0">
                <a:latin typeface="+mn-ea"/>
              </a:rPr>
              <a:t>　こんな撮影をしていただける幸野さんに、人生初となるスタジオでの宣材写真を撮影してもらいました。私はスタジオ撮影という初体験でかなり緊張と落ち着きがなかったと思いますが、撮影の際は、幸野さんの雰囲気づくりが上手で、私のイメージや要望などを話しながら撮影していただいたので、安心してお任せすることができました。スタジオ撮影はどのように見られたいかのイメージと自然体の表情を最大限に引き出してくれる楽しい撮影となりました。今までにない写真となり、とてもお気に入りの写真となりました。</a:t>
            </a:r>
            <a:endParaRPr kumimoji="1" lang="en-US" altLang="ja-JP" sz="1600" b="1" dirty="0">
              <a:latin typeface="+mn-ea"/>
            </a:endParaRPr>
          </a:p>
          <a:p>
            <a:endParaRPr kumimoji="1" lang="ja-JP" altLang="en-US" sz="1600" b="1" dirty="0">
              <a:latin typeface="+mn-ea"/>
            </a:endParaRPr>
          </a:p>
          <a:p>
            <a:r>
              <a:rPr kumimoji="1" lang="ja-JP" altLang="en-US" b="1" dirty="0">
                <a:latin typeface="+mn-ea"/>
              </a:rPr>
              <a:t>自然体の魅力を引き出してくれる写真家・幸野朱里さんを私は推薦します！</a:t>
            </a:r>
          </a:p>
          <a:p>
            <a:endParaRPr kumimoji="1" lang="en-US" altLang="ja-JP" dirty="0"/>
          </a:p>
        </p:txBody>
      </p:sp>
      <p:sp>
        <p:nvSpPr>
          <p:cNvPr id="10" name="スライド番号プレースホルダー 3">
            <a:extLst>
              <a:ext uri="{FF2B5EF4-FFF2-40B4-BE49-F238E27FC236}">
                <a16:creationId xmlns:a16="http://schemas.microsoft.com/office/drawing/2014/main" id="{0CDFF377-AC4B-CF49-6B9E-1A1477AB7A8C}"/>
              </a:ext>
            </a:extLst>
          </p:cNvPr>
          <p:cNvSpPr>
            <a:spLocks noGrp="1"/>
          </p:cNvSpPr>
          <p:nvPr>
            <p:ph type="sldNum" sz="quarter" idx="12"/>
          </p:nvPr>
        </p:nvSpPr>
        <p:spPr>
          <a:xfrm>
            <a:off x="6890584" y="6263842"/>
            <a:ext cx="4170834" cy="482564"/>
          </a:xfrm>
        </p:spPr>
        <p:txBody>
          <a:bodyPr vert="horz" lIns="91440" tIns="45720" rIns="91440" bIns="45720" rtlCol="0" anchor="ctr">
            <a:normAutofit/>
          </a:bodyPr>
          <a:lstStyle/>
          <a:p>
            <a:pPr>
              <a:spcAft>
                <a:spcPts val="600"/>
              </a:spcAft>
              <a:defRPr/>
            </a:pPr>
            <a:r>
              <a:rPr kumimoji="0" lang="ja-JP" altLang="en-US" sz="2400" dirty="0">
                <a:solidFill>
                  <a:schemeClr val="bg1"/>
                </a:solidFill>
                <a:latin typeface="Calibri" panose="020F0502020204030204"/>
                <a:ea typeface="+mn-ea"/>
              </a:rPr>
              <a:t>白井の実ファーム　白井悠貴</a:t>
            </a:r>
          </a:p>
        </p:txBody>
      </p:sp>
      <p:pic>
        <p:nvPicPr>
          <p:cNvPr id="12" name="図 11" descr="QR コード&#10;&#10;自動的に生成された説明">
            <a:extLst>
              <a:ext uri="{FF2B5EF4-FFF2-40B4-BE49-F238E27FC236}">
                <a16:creationId xmlns:a16="http://schemas.microsoft.com/office/drawing/2014/main" id="{2928B846-B16E-077E-ABE7-5124E6D26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1778" y="5958349"/>
            <a:ext cx="776806" cy="776806"/>
          </a:xfrm>
          <a:prstGeom prst="rect">
            <a:avLst/>
          </a:prstGeom>
        </p:spPr>
      </p:pic>
      <p:pic>
        <p:nvPicPr>
          <p:cNvPr id="5" name="図 4" descr="青いシャツを着た男性&#10;&#10;AI 生成コンテンツは誤りを含む可能性があります。">
            <a:extLst>
              <a:ext uri="{FF2B5EF4-FFF2-40B4-BE49-F238E27FC236}">
                <a16:creationId xmlns:a16="http://schemas.microsoft.com/office/drawing/2014/main" id="{E9A5A8AB-AD73-15C4-A754-D8D495BF6AF5}"/>
              </a:ext>
            </a:extLst>
          </p:cNvPr>
          <p:cNvPicPr>
            <a:picLocks noChangeAspect="1"/>
          </p:cNvPicPr>
          <p:nvPr/>
        </p:nvPicPr>
        <p:blipFill>
          <a:blip r:embed="rId5"/>
          <a:stretch>
            <a:fillRect/>
          </a:stretch>
        </p:blipFill>
        <p:spPr>
          <a:xfrm>
            <a:off x="8806501" y="-296"/>
            <a:ext cx="3258885" cy="4885943"/>
          </a:xfrm>
          <a:prstGeom prst="rect">
            <a:avLst/>
          </a:prstGeom>
          <a:ln>
            <a:noFill/>
          </a:ln>
          <a:effectLst>
            <a:softEdge rad="112500"/>
          </a:effectLst>
        </p:spPr>
      </p:pic>
      <p:pic>
        <p:nvPicPr>
          <p:cNvPr id="2" name="図 1">
            <a:extLst>
              <a:ext uri="{FF2B5EF4-FFF2-40B4-BE49-F238E27FC236}">
                <a16:creationId xmlns:a16="http://schemas.microsoft.com/office/drawing/2014/main" id="{44A9C4D4-E18E-D913-8BC6-748E813FA97E}"/>
              </a:ext>
            </a:extLst>
          </p:cNvPr>
          <p:cNvPicPr>
            <a:picLocks noChangeAspect="1"/>
          </p:cNvPicPr>
          <p:nvPr/>
        </p:nvPicPr>
        <p:blipFill>
          <a:blip r:embed="rId6"/>
          <a:stretch>
            <a:fillRect/>
          </a:stretch>
        </p:blipFill>
        <p:spPr>
          <a:xfrm>
            <a:off x="8868025" y="3446918"/>
            <a:ext cx="2423753" cy="2502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3794398"/>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137</TotalTime>
  <Words>239</Words>
  <Application>Microsoft Office PowerPoint</Application>
  <PresentationFormat>ワイド画面</PresentationFormat>
  <Paragraphs>10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HGP創英ﾌﾟﾚｾﾞﾝｽEB</vt:lpstr>
      <vt:lpstr>游ゴシック</vt:lpstr>
      <vt:lpstr>Arial</vt:lpstr>
      <vt:lpstr>Calibri</vt:lpstr>
      <vt:lpstr>Gill Sans MT</vt:lpstr>
      <vt:lpstr>ギャラリー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細野篤志</dc:creator>
  <cp:lastModifiedBy>Yuki Shirai</cp:lastModifiedBy>
  <cp:revision>17</cp:revision>
  <dcterms:created xsi:type="dcterms:W3CDTF">2022-03-13T08:23:33Z</dcterms:created>
  <dcterms:modified xsi:type="dcterms:W3CDTF">2025-09-22T06:42:59Z</dcterms:modified>
</cp:coreProperties>
</file>