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877499-81DC-4EFD-ACEE-C5614FCB338F}" v="14" dt="2025-10-22T00:46:55.8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62" d="100"/>
          <a:sy n="62" d="100"/>
        </p:scale>
        <p:origin x="904" y="268"/>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ldChg>
      <pc:sldChg chg="modSp mod">
        <pc:chgData name="泰良 中村" userId="fdbe07fe32ca836e" providerId="LiveId" clId="{9FD6F1A9-B467-4A0F-AB3E-8F1A034CCECC}" dt="2023-12-27T07:05:19.714" v="20" actId="20577"/>
        <pc:sldMkLst>
          <pc:docMk/>
          <pc:sldMk cId="2178706407" sldId="259"/>
        </pc:sldMkLst>
      </pc:sldChg>
      <pc:sldChg chg="addSp delSp modSp mod setBg">
        <pc:chgData name="泰良 中村" userId="fdbe07fe32ca836e" providerId="LiveId" clId="{9FD6F1A9-B467-4A0F-AB3E-8F1A034CCECC}" dt="2023-12-27T07:24:35.886" v="958" actId="1076"/>
        <pc:sldMkLst>
          <pc:docMk/>
          <pc:sldMk cId="3723279915" sldId="260"/>
        </pc:sldMkLst>
      </pc:sldChg>
      <pc:sldChg chg="addSp delSp modSp add mod setBg">
        <pc:chgData name="泰良 中村" userId="fdbe07fe32ca836e" providerId="LiveId" clId="{9FD6F1A9-B467-4A0F-AB3E-8F1A034CCECC}" dt="2023-12-27T08:37:25.205" v="2629" actId="20577"/>
        <pc:sldMkLst>
          <pc:docMk/>
          <pc:sldMk cId="54527627" sldId="261"/>
        </pc:sldMkLst>
      </pc:sldChg>
      <pc:sldChg chg="addSp delSp modSp add mod setBg">
        <pc:chgData name="泰良 中村" userId="fdbe07fe32ca836e" providerId="LiveId" clId="{9FD6F1A9-B467-4A0F-AB3E-8F1A034CCECC}" dt="2023-12-27T09:21:25.629" v="2945" actId="12385"/>
        <pc:sldMkLst>
          <pc:docMk/>
          <pc:sldMk cId="1116791747" sldId="262"/>
        </pc:sldMkLst>
      </pc:sldChg>
      <pc:sldChg chg="modSp add mod setBg">
        <pc:chgData name="泰良 中村" userId="fdbe07fe32ca836e" providerId="LiveId" clId="{9FD6F1A9-B467-4A0F-AB3E-8F1A034CCECC}" dt="2023-12-27T09:21:08.024" v="2944" actId="12385"/>
        <pc:sldMkLst>
          <pc:docMk/>
          <pc:sldMk cId="557973209" sldId="263"/>
        </pc:sldMkLst>
      </pc:sldChg>
      <pc:sldChg chg="addSp delSp modSp add mod ord setBg">
        <pc:chgData name="泰良 中村" userId="fdbe07fe32ca836e" providerId="LiveId" clId="{9FD6F1A9-B467-4A0F-AB3E-8F1A034CCECC}" dt="2023-12-27T09:37:58.171" v="3423" actId="1037"/>
        <pc:sldMkLst>
          <pc:docMk/>
          <pc:sldMk cId="63405965" sldId="264"/>
        </pc:sldMkLst>
      </pc:sldChg>
      <pc:sldChg chg="addSp delSp modSp add mod setBg">
        <pc:chgData name="泰良 中村" userId="fdbe07fe32ca836e" providerId="LiveId" clId="{9FD6F1A9-B467-4A0F-AB3E-8F1A034CCECC}" dt="2023-12-27T10:30:05.595" v="5536" actId="14861"/>
        <pc:sldMkLst>
          <pc:docMk/>
          <pc:sldMk cId="4211491020" sldId="265"/>
        </pc:sldMkLst>
      </pc:sldChg>
      <pc:sldChg chg="addSp delSp modSp add mod ord setBg">
        <pc:chgData name="泰良 中村" userId="fdbe07fe32ca836e" providerId="LiveId" clId="{9FD6F1A9-B467-4A0F-AB3E-8F1A034CCECC}" dt="2023-12-27T10:42:40.535" v="6294" actId="20577"/>
        <pc:sldMkLst>
          <pc:docMk/>
          <pc:sldMk cId="1714904473" sldId="266"/>
        </pc:sldMkLst>
      </pc:sldChg>
      <pc:sldChg chg="delSp modSp add mod setBg">
        <pc:chgData name="泰良 中村" userId="fdbe07fe32ca836e" providerId="LiveId" clId="{9FD6F1A9-B467-4A0F-AB3E-8F1A034CCECC}" dt="2023-12-27T10:27:23.737" v="5481" actId="20577"/>
        <pc:sldMkLst>
          <pc:docMk/>
          <pc:sldMk cId="3608024358" sldId="267"/>
        </pc:sldMkLst>
      </pc:sldChg>
      <pc:sldChg chg="addSp delSp modSp add mod setBg">
        <pc:chgData name="泰良 中村" userId="fdbe07fe32ca836e" providerId="LiveId" clId="{9FD6F1A9-B467-4A0F-AB3E-8F1A034CCECC}" dt="2024-01-04T08:42:02.283" v="19151" actId="20577"/>
        <pc:sldMkLst>
          <pc:docMk/>
          <pc:sldMk cId="1503482910" sldId="268"/>
        </pc:sldMkLst>
      </pc:sldChg>
      <pc:sldChg chg="addSp delSp modSp add mod setBg">
        <pc:chgData name="泰良 中村" userId="fdbe07fe32ca836e" providerId="LiveId" clId="{9FD6F1A9-B467-4A0F-AB3E-8F1A034CCECC}" dt="2023-12-27T10:54:59.288" v="6892" actId="20577"/>
        <pc:sldMkLst>
          <pc:docMk/>
          <pc:sldMk cId="4256377332" sldId="269"/>
        </pc:sldMkLst>
      </pc:sldChg>
      <pc:sldChg chg="delSp modSp add mod setBg">
        <pc:chgData name="泰良 中村" userId="fdbe07fe32ca836e" providerId="LiveId" clId="{9FD6F1A9-B467-4A0F-AB3E-8F1A034CCECC}" dt="2023-12-29T11:34:59.085" v="15041" actId="20577"/>
        <pc:sldMkLst>
          <pc:docMk/>
          <pc:sldMk cId="4212317190" sldId="270"/>
        </pc:sldMkLst>
      </pc:sldChg>
      <pc:sldChg chg="modSp add mod ord setBg">
        <pc:chgData name="泰良 中村" userId="fdbe07fe32ca836e" providerId="LiveId" clId="{9FD6F1A9-B467-4A0F-AB3E-8F1A034CCECC}" dt="2023-12-28T08:42:50.899" v="7898" actId="20577"/>
        <pc:sldMkLst>
          <pc:docMk/>
          <pc:sldMk cId="3595861571" sldId="271"/>
        </pc:sldMkLst>
      </pc:sldChg>
      <pc:sldChg chg="delSp modSp add mod ord setBg">
        <pc:chgData name="泰良 中村" userId="fdbe07fe32ca836e" providerId="LiveId" clId="{9FD6F1A9-B467-4A0F-AB3E-8F1A034CCECC}" dt="2023-12-28T09:17:56.908" v="8441" actId="20577"/>
        <pc:sldMkLst>
          <pc:docMk/>
          <pc:sldMk cId="4200993964" sldId="272"/>
        </pc:sldMkLst>
      </pc:sldChg>
      <pc:sldChg chg="addSp delSp modSp add mod setBg">
        <pc:chgData name="泰良 中村" userId="fdbe07fe32ca836e" providerId="LiveId" clId="{9FD6F1A9-B467-4A0F-AB3E-8F1A034CCECC}" dt="2023-12-28T09:33:37.874" v="9098" actId="20577"/>
        <pc:sldMkLst>
          <pc:docMk/>
          <pc:sldMk cId="279798818" sldId="273"/>
        </pc:sldMkLst>
      </pc:sldChg>
      <pc:sldChg chg="delSp modSp add mod setBg">
        <pc:chgData name="泰良 中村" userId="fdbe07fe32ca836e" providerId="LiveId" clId="{9FD6F1A9-B467-4A0F-AB3E-8F1A034CCECC}" dt="2024-01-04T08:40:12.286" v="19131" actId="20577"/>
        <pc:sldMkLst>
          <pc:docMk/>
          <pc:sldMk cId="3439777432" sldId="274"/>
        </pc:sldMkLst>
      </pc:sldChg>
      <pc:sldChg chg="modSp add mod ord setBg">
        <pc:chgData name="泰良 中村" userId="fdbe07fe32ca836e" providerId="LiveId" clId="{9FD6F1A9-B467-4A0F-AB3E-8F1A034CCECC}" dt="2023-12-28T10:24:54.453" v="10536" actId="20577"/>
        <pc:sldMkLst>
          <pc:docMk/>
          <pc:sldMk cId="3539444" sldId="275"/>
        </pc:sldMkLst>
      </pc:sldChg>
      <pc:sldChg chg="addSp modSp add mod ord setBg">
        <pc:chgData name="泰良 中村" userId="fdbe07fe32ca836e" providerId="LiveId" clId="{9FD6F1A9-B467-4A0F-AB3E-8F1A034CCECC}" dt="2023-12-28T10:38:22.947" v="11525" actId="20577"/>
        <pc:sldMkLst>
          <pc:docMk/>
          <pc:sldMk cId="3422501903" sldId="276"/>
        </pc:sldMkLst>
      </pc:sldChg>
      <pc:sldChg chg="modSp add mod setBg">
        <pc:chgData name="泰良 中村" userId="fdbe07fe32ca836e" providerId="LiveId" clId="{9FD6F1A9-B467-4A0F-AB3E-8F1A034CCECC}" dt="2024-01-04T08:41:12.934" v="19141" actId="20577"/>
        <pc:sldMkLst>
          <pc:docMk/>
          <pc:sldMk cId="3213348651" sldId="277"/>
        </pc:sldMkLst>
      </pc:sldChg>
      <pc:sldChg chg="modSp add mod ord setBg">
        <pc:chgData name="泰良 中村" userId="fdbe07fe32ca836e" providerId="LiveId" clId="{9FD6F1A9-B467-4A0F-AB3E-8F1A034CCECC}" dt="2023-12-29T09:46:00.040" v="12569" actId="20577"/>
        <pc:sldMkLst>
          <pc:docMk/>
          <pc:sldMk cId="1734194402" sldId="278"/>
        </pc:sldMkLst>
      </pc:sldChg>
      <pc:sldChg chg="modSp add mod ord setBg">
        <pc:chgData name="泰良 中村" userId="fdbe07fe32ca836e" providerId="LiveId" clId="{9FD6F1A9-B467-4A0F-AB3E-8F1A034CCECC}" dt="2023-12-29T10:43:36.661" v="13407" actId="20577"/>
        <pc:sldMkLst>
          <pc:docMk/>
          <pc:sldMk cId="464905289" sldId="279"/>
        </pc:sldMkLst>
      </pc:sldChg>
      <pc:sldChg chg="addSp delSp modSp add mod ord setBg">
        <pc:chgData name="泰良 中村" userId="fdbe07fe32ca836e" providerId="LiveId" clId="{9FD6F1A9-B467-4A0F-AB3E-8F1A034CCECC}" dt="2024-01-04T08:42:38.265" v="19159" actId="20577"/>
        <pc:sldMkLst>
          <pc:docMk/>
          <pc:sldMk cId="2785807946" sldId="280"/>
        </pc:sldMkLst>
      </pc:sldChg>
      <pc:sldChg chg="addSp delSp modSp add mod setBg">
        <pc:chgData name="泰良 中村" userId="fdbe07fe32ca836e" providerId="LiveId" clId="{9FD6F1A9-B467-4A0F-AB3E-8F1A034CCECC}" dt="2023-12-29T11:33:26.686" v="15025" actId="20577"/>
        <pc:sldMkLst>
          <pc:docMk/>
          <pc:sldMk cId="1462205323" sldId="281"/>
        </pc:sldMkLst>
      </pc:sldChg>
      <pc:sldChg chg="modSp add mod ord setBg">
        <pc:chgData name="泰良 中村" userId="fdbe07fe32ca836e" providerId="LiveId" clId="{9FD6F1A9-B467-4A0F-AB3E-8F1A034CCECC}" dt="2023-12-30T10:13:38.009" v="15227" actId="20577"/>
        <pc:sldMkLst>
          <pc:docMk/>
          <pc:sldMk cId="1493812739" sldId="282"/>
        </pc:sldMkLst>
      </pc:sldChg>
      <pc:sldChg chg="addSp delSp modSp add mod ord setBg">
        <pc:chgData name="泰良 中村" userId="fdbe07fe32ca836e" providerId="LiveId" clId="{9FD6F1A9-B467-4A0F-AB3E-8F1A034CCECC}" dt="2023-12-30T11:15:04.907" v="16571" actId="6549"/>
        <pc:sldMkLst>
          <pc:docMk/>
          <pc:sldMk cId="61117759" sldId="283"/>
        </pc:sldMkLst>
      </pc:sldChg>
      <pc:sldChg chg="addSp delSp modSp add mod setBg">
        <pc:chgData name="泰良 中村" userId="fdbe07fe32ca836e" providerId="LiveId" clId="{9FD6F1A9-B467-4A0F-AB3E-8F1A034CCECC}" dt="2023-12-30T11:29:12.796" v="17493" actId="20577"/>
        <pc:sldMkLst>
          <pc:docMk/>
          <pc:sldMk cId="2836919085" sldId="284"/>
        </pc:sldMkLst>
      </pc:sldChg>
      <pc:sldChg chg="modSp add mod ord setBg">
        <pc:chgData name="泰良 中村" userId="fdbe07fe32ca836e" providerId="LiveId" clId="{9FD6F1A9-B467-4A0F-AB3E-8F1A034CCECC}" dt="2023-12-30T11:17:01.071" v="16763" actId="20577"/>
        <pc:sldMkLst>
          <pc:docMk/>
          <pc:sldMk cId="1931861296" sldId="285"/>
        </pc:sldMkLst>
      </pc:sldChg>
      <pc:sldChg chg="addSp delSp modSp add mod setBg">
        <pc:chgData name="泰良 中村" userId="fdbe07fe32ca836e" providerId="LiveId" clId="{9FD6F1A9-B467-4A0F-AB3E-8F1A034CCECC}" dt="2024-01-04T08:44:48.535" v="19160" actId="20577"/>
        <pc:sldMkLst>
          <pc:docMk/>
          <pc:sldMk cId="1043777425" sldId="286"/>
        </pc:sldMkLst>
      </pc:sldChg>
      <pc:sldChg chg="modSp add mod ord setBg">
        <pc:chgData name="泰良 中村" userId="fdbe07fe32ca836e" providerId="LiveId" clId="{9FD6F1A9-B467-4A0F-AB3E-8F1A034CCECC}" dt="2023-12-30T11:32:35.479" v="17695" actId="20577"/>
        <pc:sldMkLst>
          <pc:docMk/>
          <pc:sldMk cId="4282728681" sldId="287"/>
        </pc:sldMkLst>
      </pc:sldChg>
      <pc:sldChg chg="addSp delSp modSp add mod ord setBg">
        <pc:chgData name="泰良 中村" userId="fdbe07fe32ca836e" providerId="LiveId" clId="{9FD6F1A9-B467-4A0F-AB3E-8F1A034CCECC}" dt="2024-01-04T08:45:41.317" v="19171" actId="20577"/>
        <pc:sldMkLst>
          <pc:docMk/>
          <pc:sldMk cId="2356256038" sldId="288"/>
        </pc:sldMkLst>
      </pc:sldChg>
    </pc:docChg>
  </pc:docChgLst>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sldChg>
      <pc:sldChg chg="delSp modSp mod ord modCm">
        <pc:chgData name="泰良 中村" userId="fdbe07fe32ca836e" providerId="LiveId" clId="{9D4281B2-0CB2-44CF-AF92-15D229252E47}" dt="2024-01-15T09:46:23.925" v="2506"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ldChg>
      <pc:sldChg chg="modSp mod">
        <pc:chgData name="泰良 中村" userId="fdbe07fe32ca836e" providerId="LiveId" clId="{9D4281B2-0CB2-44CF-AF92-15D229252E47}" dt="2024-01-15T08:26:30.710" v="1771" actId="732"/>
        <pc:sldMkLst>
          <pc:docMk/>
          <pc:sldMk cId="1714904473" sldId="266"/>
        </pc:sldMkLst>
      </pc:sldChg>
      <pc:sldChg chg="modSp mod addCm modCm">
        <pc:chgData name="泰良 中村" userId="fdbe07fe32ca836e" providerId="LiveId" clId="{9D4281B2-0CB2-44CF-AF92-15D229252E47}" dt="2024-01-15T10:08:07.866" v="2520"/>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ldChg>
      <pc:sldChg chg="modSp mod">
        <pc:chgData name="泰良 中村" userId="fdbe07fe32ca836e" providerId="LiveId" clId="{9D4281B2-0CB2-44CF-AF92-15D229252E47}" dt="2024-01-15T09:16:54.347" v="2183" actId="1036"/>
        <pc:sldMkLst>
          <pc:docMk/>
          <pc:sldMk cId="61117759" sldId="283"/>
        </pc:sldMkLst>
      </pc:sldChg>
      <pc:sldChg chg="modSp mod">
        <pc:chgData name="泰良 中村" userId="fdbe07fe32ca836e" providerId="LiveId" clId="{9D4281B2-0CB2-44CF-AF92-15D229252E47}" dt="2024-01-15T09:32:28.361" v="2291" actId="1035"/>
        <pc:sldMkLst>
          <pc:docMk/>
          <pc:sldMk cId="2356256038" sldId="288"/>
        </pc:sldMkLst>
      </pc:sldChg>
      <pc:sldChg chg="modSp mod">
        <pc:chgData name="泰良 中村" userId="fdbe07fe32ca836e" providerId="LiveId" clId="{9D4281B2-0CB2-44CF-AF92-15D229252E47}" dt="2024-01-15T09:31:48.058" v="2270" actId="20577"/>
        <pc:sldMkLst>
          <pc:docMk/>
          <pc:sldMk cId="2583107954" sldId="290"/>
        </pc:sldMkLst>
      </pc:sldChg>
      <pc:sldChg chg="addSp delSp modSp add mod setBg">
        <pc:chgData name="泰良 中村" userId="fdbe07fe32ca836e" providerId="LiveId" clId="{9D4281B2-0CB2-44CF-AF92-15D229252E47}" dt="2024-01-15T07:38:05.295" v="527" actId="164"/>
        <pc:sldMkLst>
          <pc:docMk/>
          <pc:sldMk cId="2697310174" sldId="291"/>
        </pc:sldMkLst>
      </pc:sldChg>
      <pc:sldChg chg="delSp modSp add mod setBg modCm">
        <pc:chgData name="泰良 中村" userId="fdbe07fe32ca836e" providerId="LiveId" clId="{9D4281B2-0CB2-44CF-AF92-15D229252E47}" dt="2024-01-15T09:41:58.123" v="2321"/>
        <pc:sldMkLst>
          <pc:docMk/>
          <pc:sldMk cId="629212760" sldId="29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ldMasterChg>
    </pc:docChg>
  </pc:docChgLst>
  <pc:docChgLst>
    <pc:chgData name="根本拓也" userId="fe29bf06-f4a9-430d-8f5a-a1728b29eb07" providerId="ADAL" clId="{B18B671D-0657-48C3-B0ED-E13A7CFB0EE2}"/>
    <pc:docChg chg="undo redo custSel modSld">
      <pc:chgData name="根本拓也" userId="fe29bf06-f4a9-430d-8f5a-a1728b29eb07" providerId="ADAL" clId="{B18B671D-0657-48C3-B0ED-E13A7CFB0EE2}" dt="2025-01-18T12:10:35.813" v="31"/>
      <pc:docMkLst>
        <pc:docMk/>
      </pc:docMkLst>
      <pc:sldChg chg="addSp modSp mod">
        <pc:chgData name="根本拓也" userId="fe29bf06-f4a9-430d-8f5a-a1728b29eb07" providerId="ADAL" clId="{B18B671D-0657-48C3-B0ED-E13A7CFB0EE2}" dt="2025-01-18T12:10:35.813" v="31"/>
        <pc:sldMkLst>
          <pc:docMk/>
          <pc:sldMk cId="3723279915" sldId="260"/>
        </pc:sldMkLst>
      </pc:sldChg>
    </pc:docChg>
  </pc:docChgLst>
  <pc:docChgLst>
    <pc:chgData name="根本拓也" userId="fe29bf06-f4a9-430d-8f5a-a1728b29eb07" providerId="ADAL" clId="{945EB2BB-6844-4788-A2BB-E52BEAC320BD}"/>
    <pc:docChg chg="undo redo custSel modSld">
      <pc:chgData name="根本拓也" userId="fe29bf06-f4a9-430d-8f5a-a1728b29eb07" providerId="ADAL" clId="{945EB2BB-6844-4788-A2BB-E52BEAC320BD}" dt="2025-01-18T12:13:16.345" v="21" actId="6549"/>
      <pc:docMkLst>
        <pc:docMk/>
      </pc:docMkLst>
      <pc:sldChg chg="addSp modSp mod">
        <pc:chgData name="根本拓也" userId="fe29bf06-f4a9-430d-8f5a-a1728b29eb07" providerId="ADAL" clId="{945EB2BB-6844-4788-A2BB-E52BEAC320BD}" dt="2025-01-18T12:13:16.345" v="21" actId="6549"/>
        <pc:sldMkLst>
          <pc:docMk/>
          <pc:sldMk cId="3723279915" sldId="260"/>
        </pc:sldMkLst>
      </pc:sldChg>
    </pc:docChg>
  </pc:docChgLst>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ldChg>
      <pc:sldChg chg="addSp delSp modSp mod modCm">
        <pc:chgData name="泰良 中村" userId="fdbe07fe32ca836e" providerId="LiveId" clId="{15E2AD8C-6078-4447-B795-B8FE0B47BA28}" dt="2024-01-10T10:01:28.492" v="1400"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ldChg>
      <pc:sldChg chg="modSp mod">
        <pc:chgData name="根本拓也" userId="fe29bf06-f4a9-430d-8f5a-a1728b29eb07" providerId="ADAL" clId="{12A619C3-4A4E-40C0-9D4A-61C8B43C4719}" dt="2024-03-08T01:54:16.945" v="60" actId="20577"/>
        <pc:sldMkLst>
          <pc:docMk/>
          <pc:sldMk cId="2308864707" sldId="257"/>
        </pc:sldMkLst>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ldChg>
      <pc:sldChg chg="delSp modSp mod">
        <pc:chgData name="根本拓也" userId="fe29bf06-f4a9-430d-8f5a-a1728b29eb07" providerId="ADAL" clId="{12A619C3-4A4E-40C0-9D4A-61C8B43C4719}" dt="2024-03-08T01:53:33.436" v="35" actId="478"/>
        <pc:sldMkLst>
          <pc:docMk/>
          <pc:sldMk cId="3723279915" sldId="260"/>
        </pc:sldMkLst>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ldChg>
    </pc:docChg>
  </pc:docChgLst>
  <pc:docChgLst>
    <pc:chgData name="根本拓也" userId="fe29bf06-f4a9-430d-8f5a-a1728b29eb07" providerId="ADAL" clId="{5C32CC76-C61E-4767-AC67-843BB30A8DD5}"/>
    <pc:docChg chg="modSld">
      <pc:chgData name="根本拓也" userId="fe29bf06-f4a9-430d-8f5a-a1728b29eb07" providerId="ADAL" clId="{5C32CC76-C61E-4767-AC67-843BB30A8DD5}" dt="2025-06-25T12:59:00.031" v="70"/>
      <pc:docMkLst>
        <pc:docMk/>
      </pc:docMkLst>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ldChg>
      <pc:sldChg chg="modSp mod">
        <pc:chgData name="拓也 根本" userId="da31d6ba2682652c" providerId="LiveId" clId="{76A98A65-2C98-482E-A86C-24390DD898D7}" dt="2024-01-14T13:16:06.007" v="73" actId="6549"/>
        <pc:sldMkLst>
          <pc:docMk/>
          <pc:sldMk cId="1433014894" sldId="258"/>
        </pc:sldMkLst>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20:08.325" v="168" actId="20577"/>
        <pc:sldMkLst>
          <pc:docMk/>
          <pc:sldMk cId="1116791747" sldId="262"/>
        </pc:sldMkLst>
      </pc:sldChg>
      <pc:sldChg chg="modSp mod">
        <pc:chgData name="拓也 根本" userId="da31d6ba2682652c" providerId="LiveId" clId="{76A98A65-2C98-482E-A86C-24390DD898D7}" dt="2024-01-14T13:25:13.567" v="221" actId="20577"/>
        <pc:sldMkLst>
          <pc:docMk/>
          <pc:sldMk cId="557973209" sldId="263"/>
        </pc:sldMkLst>
      </pc:sldChg>
      <pc:sldChg chg="modSp mod">
        <pc:chgData name="拓也 根本" userId="da31d6ba2682652c" providerId="LiveId" clId="{76A98A65-2C98-482E-A86C-24390DD898D7}" dt="2024-01-14T13:25:50.774" v="224" actId="20577"/>
        <pc:sldMkLst>
          <pc:docMk/>
          <pc:sldMk cId="4211491020" sldId="265"/>
        </pc:sldMkLst>
      </pc:sldChg>
      <pc:sldChg chg="modSp mod">
        <pc:chgData name="拓也 根本" userId="da31d6ba2682652c" providerId="LiveId" clId="{76A98A65-2C98-482E-A86C-24390DD898D7}" dt="2024-01-14T13:27:50.428" v="226" actId="20577"/>
        <pc:sldMkLst>
          <pc:docMk/>
          <pc:sldMk cId="2836919085" sldId="284"/>
        </pc:sldMkLst>
      </pc:sldChg>
    </pc:docChg>
  </pc:docChgLst>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ldChg>
      <pc:sldChg chg="addSp modSp mod modCm">
        <pc:chgData name="拓也 根本" userId="da31d6ba2682652c" providerId="LiveId" clId="{C045B071-FD60-4E5C-A3DC-AC5065C1E31A}" dt="2024-01-17T11:51:10.572" v="25" actId="20577"/>
        <pc:sldMkLst>
          <pc:docMk/>
          <pc:sldMk cId="629212760" sldId="292"/>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ldChg>
      <pc:sldChg chg="modSp mod modCm">
        <pc:chgData name="根本 拓也" userId="da31d6ba2682652c" providerId="LiveId" clId="{76A98A65-2C98-482E-A86C-24390DD898D7}" dt="2024-01-13T18:55:12.717" v="18" actId="115"/>
        <pc:sldMkLst>
          <pc:docMk/>
          <pc:sldMk cId="54527627" sldId="26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ldChg>
      <pc:sldChg chg="modSp mod modCm">
        <pc:chgData name="根本 拓也" userId="da31d6ba2682652c" providerId="LiveId" clId="{76A98A65-2C98-482E-A86C-24390DD898D7}" dt="2024-01-13T19:04:30.314" v="93"/>
        <pc:sldMkLst>
          <pc:docMk/>
          <pc:sldMk cId="63405965" sldId="264"/>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ldChg>
      <pc:sldChg chg="modSp mod">
        <pc:chgData name="根本 拓也" userId="da31d6ba2682652c" providerId="LiveId" clId="{76A98A65-2C98-482E-A86C-24390DD898D7}" dt="2024-01-13T19:31:13.041" v="443" actId="20577"/>
        <pc:sldMkLst>
          <pc:docMk/>
          <pc:sldMk cId="1714904473" sldId="266"/>
        </pc:sldMkLst>
      </pc:sldChg>
      <pc:sldChg chg="modSp mod modCm">
        <pc:chgData name="根本 拓也" userId="da31d6ba2682652c" providerId="LiveId" clId="{76A98A65-2C98-482E-A86C-24390DD898D7}" dt="2024-01-13T19:48:24.355" v="728" actId="20577"/>
        <pc:sldMkLst>
          <pc:docMk/>
          <pc:sldMk cId="3608024358" sldId="267"/>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ldChg>
      <pc:sldChg chg="modSp mod modCm">
        <pc:chgData name="根本 拓也" userId="da31d6ba2682652c" providerId="LiveId" clId="{76A98A65-2C98-482E-A86C-24390DD898D7}" dt="2024-01-13T19:23:09.914" v="342"/>
        <pc:sldMkLst>
          <pc:docMk/>
          <pc:sldMk cId="3595861571" sldId="27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ldChg>
      <pc:sldChg chg="modSp mod modCm">
        <pc:chgData name="根本 拓也" userId="da31d6ba2682652c" providerId="LiveId" clId="{76A98A65-2C98-482E-A86C-24390DD898D7}" dt="2024-01-13T19:25:31.247" v="347"/>
        <pc:sldMkLst>
          <pc:docMk/>
          <pc:sldMk cId="279798818" sldId="273"/>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ldChg>
      <pc:sldChg chg="modSp mod">
        <pc:chgData name="根本 拓也" userId="da31d6ba2682652c" providerId="LiveId" clId="{76A98A65-2C98-482E-A86C-24390DD898D7}" dt="2024-01-13T20:20:17.175" v="1252" actId="20577"/>
        <pc:sldMkLst>
          <pc:docMk/>
          <pc:sldMk cId="3422501903" sldId="276"/>
        </pc:sldMkLst>
      </pc:sldChg>
      <pc:sldChg chg="modSp mod">
        <pc:chgData name="根本 拓也" userId="da31d6ba2682652c" providerId="LiveId" clId="{76A98A65-2C98-482E-A86C-24390DD898D7}" dt="2024-01-13T19:37:41.696" v="647" actId="115"/>
        <pc:sldMkLst>
          <pc:docMk/>
          <pc:sldMk cId="3213348651" sldId="277"/>
        </pc:sldMkLst>
      </pc:sldChg>
      <pc:sldChg chg="modSp mod">
        <pc:chgData name="根本 拓也" userId="da31d6ba2682652c" providerId="LiveId" clId="{76A98A65-2C98-482E-A86C-24390DD898D7}" dt="2024-01-13T19:38:20.689" v="680" actId="20577"/>
        <pc:sldMkLst>
          <pc:docMk/>
          <pc:sldMk cId="1734194402" sldId="278"/>
        </pc:sldMkLst>
      </pc:sldChg>
      <pc:sldChg chg="modSp mod addCm">
        <pc:chgData name="根本 拓也" userId="da31d6ba2682652c" providerId="LiveId" clId="{76A98A65-2C98-482E-A86C-24390DD898D7}" dt="2024-01-13T20:32:47.555" v="1309"/>
        <pc:sldMkLst>
          <pc:docMk/>
          <pc:sldMk cId="464905289" sldId="279"/>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ldChg>
      <pc:sldChg chg="modSp mod">
        <pc:chgData name="根本 拓也" userId="da31d6ba2682652c" providerId="LiveId" clId="{76A98A65-2C98-482E-A86C-24390DD898D7}" dt="2024-01-13T19:53:32.492" v="985" actId="6549"/>
        <pc:sldMkLst>
          <pc:docMk/>
          <pc:sldMk cId="1462205323" sldId="281"/>
        </pc:sldMkLst>
      </pc:sldChg>
      <pc:sldChg chg="modSp mod modCm">
        <pc:chgData name="根本 拓也" userId="da31d6ba2682652c" providerId="LiveId" clId="{76A98A65-2C98-482E-A86C-24390DD898D7}" dt="2024-01-13T19:54:51.468" v="992" actId="115"/>
        <pc:sldMkLst>
          <pc:docMk/>
          <pc:sldMk cId="61117759" sldId="283"/>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ldChg>
      <pc:sldChg chg="modSp mod modCm">
        <pc:chgData name="根本 拓也" userId="da31d6ba2682652c" providerId="LiveId" clId="{76A98A65-2C98-482E-A86C-24390DD898D7}" dt="2024-01-13T20:31:42.146" v="1308" actId="20577"/>
        <pc:sldMkLst>
          <pc:docMk/>
          <pc:sldMk cId="1043777425" sldId="286"/>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ldChg>
      <pc:sldChg chg="modSp mod">
        <pc:chgData name="根本 拓也" userId="da31d6ba2682652c" providerId="LiveId" clId="{76A98A65-2C98-482E-A86C-24390DD898D7}" dt="2024-01-13T19:57:41.395" v="1010" actId="115"/>
        <pc:sldMkLst>
          <pc:docMk/>
          <pc:sldMk cId="2583107954" sldId="290"/>
        </pc:sldMkLst>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ldChg>
      <pc:sldChg chg="modSp mod">
        <pc:chgData name="根本拓也" userId="fe29bf06-f4a9-430d-8f5a-a1728b29eb07" providerId="ADAL" clId="{BAA37FC1-A0FC-4A48-98EC-CE9890EADEEB}" dt="2024-01-24T05:41:36.164" v="1151" actId="20577"/>
        <pc:sldMkLst>
          <pc:docMk/>
          <pc:sldMk cId="1503482910" sldId="268"/>
        </pc:sldMkLst>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ldChg>
      <pc:sldChg chg="addSp delSp modSp mod delCm modCm">
        <pc:chgData name="根本拓也" userId="fe29bf06-f4a9-430d-8f5a-a1728b29eb07" providerId="ADAL" clId="{BAA37FC1-A0FC-4A48-98EC-CE9890EADEEB}" dt="2024-01-24T05:49:31.839" v="1239" actId="20577"/>
        <pc:sldMkLst>
          <pc:docMk/>
          <pc:sldMk cId="3213348651" sldId="277"/>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ldChg>
      <pc:sldChg chg="addSp delSp modSp mod delCm">
        <pc:chgData name="根本拓也" userId="fe29bf06-f4a9-430d-8f5a-a1728b29eb07" providerId="ADAL" clId="{BAA37FC1-A0FC-4A48-98EC-CE9890EADEEB}" dt="2024-01-24T05:52:59.290" v="1252" actId="571"/>
        <pc:sldMkLst>
          <pc:docMk/>
          <pc:sldMk cId="61117759" sldId="28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ldChg>
      <pc:sldChg chg="modSp mod delCm modCm">
        <pc:chgData name="根本拓也" userId="fe29bf06-f4a9-430d-8f5a-a1728b29eb07" providerId="ADAL" clId="{BAA37FC1-A0FC-4A48-98EC-CE9890EADEEB}" dt="2024-01-24T05:54:26.599" v="1262" actId="20577"/>
        <pc:sldMkLst>
          <pc:docMk/>
          <pc:sldMk cId="589300162" sldId="289"/>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根本拓也" userId="fe29bf06-f4a9-430d-8f5a-a1728b29eb07" providerId="ADAL" clId="{45229681-6406-40DA-822B-124798D733C4}"/>
    <pc:docChg chg="undo custSel modSld">
      <pc:chgData name="根本拓也" userId="fe29bf06-f4a9-430d-8f5a-a1728b29eb07" providerId="ADAL" clId="{45229681-6406-40DA-822B-124798D733C4}" dt="2025-06-25T12:46:11.681" v="267" actId="20577"/>
      <pc:docMkLst>
        <pc:docMk/>
      </pc:docMkLst>
      <pc:sldChg chg="modSp mod">
        <pc:chgData name="根本拓也" userId="fe29bf06-f4a9-430d-8f5a-a1728b29eb07" providerId="ADAL" clId="{45229681-6406-40DA-822B-124798D733C4}" dt="2025-06-25T12:46:11.681" v="267" actId="20577"/>
        <pc:sldMkLst>
          <pc:docMk/>
          <pc:sldMk cId="3723279915" sldId="260"/>
        </pc:sldMkLst>
      </pc:sldChg>
    </pc:docChg>
  </pc:docChgLst>
  <pc:docChgLst>
    <pc:chgData name="根本拓也" userId="fe29bf06-f4a9-430d-8f5a-a1728b29eb07" providerId="ADAL" clId="{2CA1E7A3-CAAC-40CB-B685-FDDB3B74D02A}"/>
    <pc:docChg chg="undo custSel modSld">
      <pc:chgData name="根本拓也" userId="fe29bf06-f4a9-430d-8f5a-a1728b29eb07" providerId="ADAL" clId="{2CA1E7A3-CAAC-40CB-B685-FDDB3B74D02A}" dt="2025-10-22T00:49:11.545" v="308" actId="6549"/>
      <pc:docMkLst>
        <pc:docMk/>
      </pc:docMkLst>
      <pc:sldChg chg="modSp mod">
        <pc:chgData name="根本拓也" userId="fe29bf06-f4a9-430d-8f5a-a1728b29eb07" providerId="ADAL" clId="{2CA1E7A3-CAAC-40CB-B685-FDDB3B74D02A}" dt="2025-10-22T00:49:11.545" v="308" actId="6549"/>
        <pc:sldMkLst>
          <pc:docMk/>
          <pc:sldMk cId="3723279915" sldId="260"/>
        </pc:sldMkLst>
        <pc:spChg chg="mod">
          <ac:chgData name="根本拓也" userId="fe29bf06-f4a9-430d-8f5a-a1728b29eb07" providerId="ADAL" clId="{2CA1E7A3-CAAC-40CB-B685-FDDB3B74D02A}" dt="2025-10-22T00:49:11.545" v="308" actId="6549"/>
          <ac:spMkLst>
            <pc:docMk/>
            <pc:sldMk cId="3723279915" sldId="260"/>
            <ac:spMk id="5" creationId="{27536441-B9C9-3EDF-F62F-D8D2EFEA48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2025/10/22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BEA6F7-B83C-6ED5-0FE4-B987554A28B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C1CE8-9869-566E-DB63-939FFB01D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D3FDB5-50A6-1450-6D45-4D66B8BC59A7}"/>
              </a:ext>
            </a:extLst>
          </p:cNvPr>
          <p:cNvSpPr>
            <a:spLocks noGrp="1"/>
          </p:cNvSpPr>
          <p:nvPr>
            <p:ph type="dt" sz="half" idx="10"/>
          </p:nvPr>
        </p:nvSpPr>
        <p:spPr/>
        <p:txBody>
          <a:bodyPr/>
          <a:lstStyle/>
          <a:p>
            <a:fld id="{C4D4B376-1198-4D20-AFF3-C0564C295692}"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CADD22C6-E5B9-D1CB-CC7B-73B4FDFBB844}"/>
              </a:ext>
            </a:extLst>
          </p:cNvPr>
          <p:cNvSpPr>
            <a:spLocks noGrp="1"/>
          </p:cNvSpPr>
          <p:nvPr>
            <p:ph type="ftr" sz="quarter" idx="11"/>
          </p:nvPr>
        </p:nvSpPr>
        <p:spPr/>
        <p:txBody>
          <a:bodyPr/>
          <a:lstStyle/>
          <a:p>
            <a:r>
              <a:rPr kumimoji="1" lang="en-US" altLang="ja-JP" dirty="0"/>
              <a:t>©2024 HINATA Consulting</a:t>
            </a:r>
            <a:endParaRPr kumimoji="1" lang="ja-JP" altLang="en-US" dirty="0"/>
          </a:p>
        </p:txBody>
      </p:sp>
      <p:sp>
        <p:nvSpPr>
          <p:cNvPr id="6" name="スライド番号プレースホルダー 5">
            <a:extLst>
              <a:ext uri="{FF2B5EF4-FFF2-40B4-BE49-F238E27FC236}">
                <a16:creationId xmlns:a16="http://schemas.microsoft.com/office/drawing/2014/main" id="{BE22B8AE-A81F-CBEF-612B-42B10DF607C9}"/>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spTree>
    <p:extLst>
      <p:ext uri="{BB962C8B-B14F-4D97-AF65-F5344CB8AC3E}">
        <p14:creationId xmlns:p14="http://schemas.microsoft.com/office/powerpoint/2010/main" val="204678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8BF5BE-BED2-5760-E10C-B140367F7F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B29520-98FC-A436-D9C3-31DAEAEADDD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CFC3F7-5750-CD9D-474B-C48337FD0513}"/>
              </a:ext>
            </a:extLst>
          </p:cNvPr>
          <p:cNvSpPr>
            <a:spLocks noGrp="1"/>
          </p:cNvSpPr>
          <p:nvPr>
            <p:ph type="dt" sz="half" idx="10"/>
          </p:nvPr>
        </p:nvSpPr>
        <p:spPr/>
        <p:txBody>
          <a:bodyPr/>
          <a:lstStyle/>
          <a:p>
            <a:fld id="{A39B2FC1-BB4F-4E9B-9F6A-AFF892992B87}"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41DA181A-E083-043E-8041-87B39776DC3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88D2557-385F-A1A5-4C34-F399F9B31F9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1047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4DB8249-C967-D778-3CF9-C0371F75E0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84BCAF4-767D-0D3C-16CB-D2A088E7BB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2BFAB2-0F15-2447-E208-D5E06F73B462}"/>
              </a:ext>
            </a:extLst>
          </p:cNvPr>
          <p:cNvSpPr>
            <a:spLocks noGrp="1"/>
          </p:cNvSpPr>
          <p:nvPr>
            <p:ph type="dt" sz="half" idx="10"/>
          </p:nvPr>
        </p:nvSpPr>
        <p:spPr/>
        <p:txBody>
          <a:bodyPr/>
          <a:lstStyle/>
          <a:p>
            <a:fld id="{864E4FB1-B2C8-4196-968A-A11279B9FAFC}"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CF93D82D-A012-0AA4-C60D-A7DBAD7EC1A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7F6A99C4-DA9E-DE73-9265-DFFF89A3D49F}"/>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98425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81E4E6-1C84-F706-C0DC-3763DB5AA4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89513F-F68C-DE04-C11B-0DDE74DE98C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1CF89F-AE69-9E11-9D1A-D78BFF2C44D8}"/>
              </a:ext>
            </a:extLst>
          </p:cNvPr>
          <p:cNvSpPr>
            <a:spLocks noGrp="1"/>
          </p:cNvSpPr>
          <p:nvPr>
            <p:ph type="dt" sz="half" idx="10"/>
          </p:nvPr>
        </p:nvSpPr>
        <p:spPr/>
        <p:txBody>
          <a:bodyPr/>
          <a:lstStyle/>
          <a:p>
            <a:fld id="{42FD5673-ECAB-4CE7-8D9F-31F47DD6A34F}"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7DF6A0B9-E6F1-6E7C-8131-28CD77B9C0C1}"/>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E26A01D3-884E-D89D-4434-2F53A41F330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21395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564BF3-773F-8489-630D-9A2654CA17F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A29738-0328-355B-4877-B49F8C3A7C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DD2E72B-9812-7D10-D6AB-0B63787B76D8}"/>
              </a:ext>
            </a:extLst>
          </p:cNvPr>
          <p:cNvSpPr>
            <a:spLocks noGrp="1"/>
          </p:cNvSpPr>
          <p:nvPr>
            <p:ph type="dt" sz="half" idx="10"/>
          </p:nvPr>
        </p:nvSpPr>
        <p:spPr/>
        <p:txBody>
          <a:bodyPr/>
          <a:lstStyle/>
          <a:p>
            <a:fld id="{34FE090D-153B-4ECF-A6DF-65D6853D6E9B}"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9A7445F5-5689-E89A-6211-3A789F5734D0}"/>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7FBB6DD-900B-3282-C315-5120CB42BC6E}"/>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0636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8F851-A765-7AD8-AF0F-13C07B3AA4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DCED92-5D89-A2BA-7FDF-F4100183FB9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1AA62A-6D94-8588-0041-D6DDD634215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43F02A5-A5FC-60E3-4DF7-7B369113E632}"/>
              </a:ext>
            </a:extLst>
          </p:cNvPr>
          <p:cNvSpPr>
            <a:spLocks noGrp="1"/>
          </p:cNvSpPr>
          <p:nvPr>
            <p:ph type="dt" sz="half" idx="10"/>
          </p:nvPr>
        </p:nvSpPr>
        <p:spPr/>
        <p:txBody>
          <a:bodyPr/>
          <a:lstStyle/>
          <a:p>
            <a:fld id="{DBD46975-18BA-4FE5-B858-11CF4E50F92A}" type="datetime1">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6182A498-4F52-EF35-554E-EBD0F55F82F6}"/>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748975E-11DA-88D9-010F-D99FC1667163}"/>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6914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2A807-0793-F39F-3C02-5F8E82AEC4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500612-4963-947D-23EA-7565F271ED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D854DC8-111C-EE0E-A8C8-5F0A5CF53F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1989E6-9D2A-F8C8-D845-9741474FF9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B7CA72-DD86-4AD9-D532-9B7690F7F19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D9983CE-AE6E-8B29-DCEC-B505F8D08BFB}"/>
              </a:ext>
            </a:extLst>
          </p:cNvPr>
          <p:cNvSpPr>
            <a:spLocks noGrp="1"/>
          </p:cNvSpPr>
          <p:nvPr>
            <p:ph type="dt" sz="half" idx="10"/>
          </p:nvPr>
        </p:nvSpPr>
        <p:spPr/>
        <p:txBody>
          <a:bodyPr/>
          <a:lstStyle/>
          <a:p>
            <a:fld id="{AE117479-A8C6-442C-AB55-A20C21B63219}" type="datetime1">
              <a:rPr kumimoji="1" lang="ja-JP" altLang="en-US" smtClean="0"/>
              <a:t>2025/10/22</a:t>
            </a:fld>
            <a:endParaRPr kumimoji="1" lang="ja-JP" altLang="en-US"/>
          </a:p>
        </p:txBody>
      </p:sp>
      <p:sp>
        <p:nvSpPr>
          <p:cNvPr id="8" name="フッター プレースホルダー 7">
            <a:extLst>
              <a:ext uri="{FF2B5EF4-FFF2-40B4-BE49-F238E27FC236}">
                <a16:creationId xmlns:a16="http://schemas.microsoft.com/office/drawing/2014/main" id="{F45A10A8-5EA6-2A4C-8863-21B57C1C2A9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9" name="スライド番号プレースホルダー 8">
            <a:extLst>
              <a:ext uri="{FF2B5EF4-FFF2-40B4-BE49-F238E27FC236}">
                <a16:creationId xmlns:a16="http://schemas.microsoft.com/office/drawing/2014/main" id="{A6AE39D7-DBD7-9BC2-6BF0-B24700C1538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4472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1E7F9C-0BF3-DAE4-7E50-D7D0FB6BFB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238761-4949-B08F-015C-613903149A2A}"/>
              </a:ext>
            </a:extLst>
          </p:cNvPr>
          <p:cNvSpPr>
            <a:spLocks noGrp="1"/>
          </p:cNvSpPr>
          <p:nvPr>
            <p:ph type="dt" sz="half" idx="10"/>
          </p:nvPr>
        </p:nvSpPr>
        <p:spPr/>
        <p:txBody>
          <a:bodyPr/>
          <a:lstStyle/>
          <a:p>
            <a:fld id="{57FD405C-BFBC-42F4-9FC0-3A890D58EBC1}" type="datetime1">
              <a:rPr kumimoji="1" lang="ja-JP" altLang="en-US" smtClean="0"/>
              <a:t>2025/10/22</a:t>
            </a:fld>
            <a:endParaRPr kumimoji="1" lang="ja-JP" altLang="en-US"/>
          </a:p>
        </p:txBody>
      </p:sp>
      <p:sp>
        <p:nvSpPr>
          <p:cNvPr id="4" name="フッター プレースホルダー 3">
            <a:extLst>
              <a:ext uri="{FF2B5EF4-FFF2-40B4-BE49-F238E27FC236}">
                <a16:creationId xmlns:a16="http://schemas.microsoft.com/office/drawing/2014/main" id="{A3E3B3FA-7F9E-1E29-1DE1-B0A52FFAE1F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5" name="スライド番号プレースホルダー 4">
            <a:extLst>
              <a:ext uri="{FF2B5EF4-FFF2-40B4-BE49-F238E27FC236}">
                <a16:creationId xmlns:a16="http://schemas.microsoft.com/office/drawing/2014/main" id="{179DB5CC-B1DE-1C69-492A-4E78F3CDD1D1}"/>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47885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8B800CA-0898-37A7-070A-1E018A25E134}"/>
              </a:ext>
            </a:extLst>
          </p:cNvPr>
          <p:cNvSpPr>
            <a:spLocks noGrp="1"/>
          </p:cNvSpPr>
          <p:nvPr>
            <p:ph type="dt" sz="half" idx="10"/>
          </p:nvPr>
        </p:nvSpPr>
        <p:spPr/>
        <p:txBody>
          <a:bodyPr/>
          <a:lstStyle/>
          <a:p>
            <a:fld id="{07A6B9D8-7A59-4CC6-A23A-DC5C6EF38C24}" type="datetime1">
              <a:rPr kumimoji="1" lang="ja-JP" altLang="en-US" smtClean="0"/>
              <a:t>2025/10/22</a:t>
            </a:fld>
            <a:endParaRPr kumimoji="1" lang="ja-JP" altLang="en-US"/>
          </a:p>
        </p:txBody>
      </p:sp>
      <p:sp>
        <p:nvSpPr>
          <p:cNvPr id="3" name="フッター プレースホルダー 2">
            <a:extLst>
              <a:ext uri="{FF2B5EF4-FFF2-40B4-BE49-F238E27FC236}">
                <a16:creationId xmlns:a16="http://schemas.microsoft.com/office/drawing/2014/main" id="{22793B82-F95E-0DD6-945D-EFECEEF3EAA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4" name="スライド番号プレースホルダー 3">
            <a:extLst>
              <a:ext uri="{FF2B5EF4-FFF2-40B4-BE49-F238E27FC236}">
                <a16:creationId xmlns:a16="http://schemas.microsoft.com/office/drawing/2014/main" id="{C25946F3-33AF-74DA-7926-498BB93906BA}"/>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2650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F43F8-F7AC-A832-3120-19133881BE9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7B3C9D-2B13-1522-7875-53F862E29B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C92F03A-95A0-D054-2E1A-0DE97E247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73AB24-853D-E7A1-B528-56CB7DBAAE83}"/>
              </a:ext>
            </a:extLst>
          </p:cNvPr>
          <p:cNvSpPr>
            <a:spLocks noGrp="1"/>
          </p:cNvSpPr>
          <p:nvPr>
            <p:ph type="dt" sz="half" idx="10"/>
          </p:nvPr>
        </p:nvSpPr>
        <p:spPr/>
        <p:txBody>
          <a:bodyPr/>
          <a:lstStyle/>
          <a:p>
            <a:fld id="{8E7ECFCE-7DCE-4B09-AC69-590D08BEAE64}" type="datetime1">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176E6A46-BBC7-8618-7920-A6FA9492C44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7EBEC01F-5F8E-4E84-A10D-DBBD6EF7A73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14067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BF1E9-66E4-E9FD-6820-EFF91768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63C33CF-0E90-774F-CC64-40E0A007A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7EE39AA-5399-4756-CB60-C1EFDEF58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7F6640-53AE-ADB2-4FEC-F1FF9AF96C51}"/>
              </a:ext>
            </a:extLst>
          </p:cNvPr>
          <p:cNvSpPr>
            <a:spLocks noGrp="1"/>
          </p:cNvSpPr>
          <p:nvPr>
            <p:ph type="dt" sz="half" idx="10"/>
          </p:nvPr>
        </p:nvSpPr>
        <p:spPr/>
        <p:txBody>
          <a:bodyPr/>
          <a:lstStyle/>
          <a:p>
            <a:fld id="{BD59986B-4264-4EB5-A199-7EEDA2A3067E}" type="datetime1">
              <a:rPr kumimoji="1" lang="ja-JP" altLang="en-US" smtClean="0"/>
              <a:t>2025/10/22</a:t>
            </a:fld>
            <a:endParaRPr kumimoji="1" lang="ja-JP" altLang="en-US"/>
          </a:p>
        </p:txBody>
      </p:sp>
      <p:sp>
        <p:nvSpPr>
          <p:cNvPr id="6" name="フッター プレースホルダー 5">
            <a:extLst>
              <a:ext uri="{FF2B5EF4-FFF2-40B4-BE49-F238E27FC236}">
                <a16:creationId xmlns:a16="http://schemas.microsoft.com/office/drawing/2014/main" id="{FA12F85B-61A6-F602-DE5C-DBD795F5CE44}"/>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041DC7F-1408-955D-8DCD-850EE6A89242}"/>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30037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45DB15A-77FE-B76E-B65B-B479CC7EB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C98C50-D110-BA9C-E9EC-D95401D69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2837C4-3C52-2411-CAC6-5DDB621A6E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50EC7-C588-4DBD-AE11-8A43714EDB4F}" type="datetime1">
              <a:rPr kumimoji="1" lang="ja-JP" altLang="en-US" smtClean="0"/>
              <a:t>2025/10/22</a:t>
            </a:fld>
            <a:endParaRPr kumimoji="1" lang="ja-JP" altLang="en-US"/>
          </a:p>
        </p:txBody>
      </p:sp>
      <p:sp>
        <p:nvSpPr>
          <p:cNvPr id="5" name="フッター プレースホルダー 4">
            <a:extLst>
              <a:ext uri="{FF2B5EF4-FFF2-40B4-BE49-F238E27FC236}">
                <a16:creationId xmlns:a16="http://schemas.microsoft.com/office/drawing/2014/main" id="{12E31903-CFF6-CAE4-3304-5C67E2B8B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EB5DF92-7281-876D-B9D4-A1B6B8C51088}"/>
              </a:ext>
            </a:extLst>
          </p:cNvPr>
          <p:cNvSpPr>
            <a:spLocks noGrp="1"/>
          </p:cNvSpPr>
          <p:nvPr>
            <p:ph type="sldNum" sz="quarter" idx="4"/>
          </p:nvPr>
        </p:nvSpPr>
        <p:spPr>
          <a:xfrm>
            <a:off x="9364451" y="641917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dirty="0"/>
              <a:t>©2024 HINATA</a:t>
            </a:r>
            <a:r>
              <a:rPr lang="ja-JP" altLang="en-US" dirty="0"/>
              <a:t> </a:t>
            </a:r>
            <a:r>
              <a:rPr lang="en-US" altLang="ja-JP" dirty="0"/>
              <a:t>Consulting</a:t>
            </a:r>
            <a:endParaRPr kumimoji="1" lang="ja-JP" altLang="en-US" dirty="0"/>
          </a:p>
        </p:txBody>
      </p:sp>
    </p:spTree>
    <p:extLst>
      <p:ext uri="{BB962C8B-B14F-4D97-AF65-F5344CB8AC3E}">
        <p14:creationId xmlns:p14="http://schemas.microsoft.com/office/powerpoint/2010/main" val="3840268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58ACE75-848C-0339-30CE-FECAA9A2A45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17715" y="174172"/>
            <a:ext cx="670560" cy="751898"/>
          </a:xfrm>
          <a:prstGeom prst="rect">
            <a:avLst/>
          </a:prstGeom>
        </p:spPr>
      </p:pic>
      <p:sp>
        <p:nvSpPr>
          <p:cNvPr id="4" name="テキスト ボックス 3">
            <a:extLst>
              <a:ext uri="{FF2B5EF4-FFF2-40B4-BE49-F238E27FC236}">
                <a16:creationId xmlns:a16="http://schemas.microsoft.com/office/drawing/2014/main" id="{8456D8EA-CEFB-CCB6-EF76-4DA594253140}"/>
              </a:ext>
            </a:extLst>
          </p:cNvPr>
          <p:cNvSpPr txBox="1"/>
          <p:nvPr/>
        </p:nvSpPr>
        <p:spPr>
          <a:xfrm>
            <a:off x="1088572" y="261257"/>
            <a:ext cx="10757531" cy="584775"/>
          </a:xfrm>
          <a:prstGeom prst="rect">
            <a:avLst/>
          </a:prstGeom>
          <a:noFill/>
        </p:spPr>
        <p:txBody>
          <a:bodyPr wrap="square" rtlCol="0">
            <a:spAutoFit/>
          </a:bodyPr>
          <a:lstStyle/>
          <a:p>
            <a:r>
              <a:rPr kumimoji="1" lang="ja-JP" altLang="en-US" sz="3200" dirty="0">
                <a:solidFill>
                  <a:schemeClr val="tx1">
                    <a:lumMod val="65000"/>
                    <a:lumOff val="35000"/>
                  </a:schemeClr>
                </a:solidFill>
                <a:latin typeface="Meiryo UI" panose="020B0604030504040204" pitchFamily="50" charset="-128"/>
                <a:ea typeface="Meiryo UI" panose="020B0604030504040204" pitchFamily="50" charset="-128"/>
              </a:rPr>
              <a:t>経営者の想いを映像で可視化する、泉川さんのインタビュー映像</a:t>
            </a: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918755" y="926070"/>
            <a:ext cx="10354491" cy="5238165"/>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「経営者インタビュー動画制作（採用動画）」の </a:t>
            </a:r>
            <a:r>
              <a:rPr lang="ja-JP" altLang="en-US" sz="2800" b="1" dirty="0">
                <a:solidFill>
                  <a:srgbClr val="FF0000"/>
                </a:solidFill>
                <a:latin typeface="Meiryo UI" panose="020B0604030504040204" pitchFamily="50" charset="-128"/>
                <a:ea typeface="Meiryo UI" panose="020B0604030504040204" pitchFamily="50" charset="-128"/>
              </a:rPr>
              <a:t>泉川 拓馬</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さんを推薦いたします！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3</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年以上</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IT</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顧問としてご支援させていただいている大切なお客様の社長との成果対談インタビューを撮影していただきました。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事前の企画から当日の段取り、撮影後の編集や細かな修正まで、一つ一つ丁寧に対応してくださいました。こちらの意図をつかんで、映像に落とし込む力が抜群です。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おかげさまで “伝えたいことがまっすぐ伝わる” 一本に仕上がりました。お客様からも「お願いして本当に良かった」と嬉しい声をいただいています。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自社のブランドを一段引き上げたい経営者の方には、泉川</a:t>
            </a:r>
            <a:r>
              <a:rPr lang="ja-JP" altLang="en-US" sz="2200">
                <a:solidFill>
                  <a:schemeClr val="tx1">
                    <a:lumMod val="65000"/>
                    <a:lumOff val="35000"/>
                  </a:schemeClr>
                </a:solidFill>
                <a:latin typeface="Meiryo UI" panose="020B0604030504040204" pitchFamily="50" charset="-128"/>
                <a:ea typeface="Meiryo UI" panose="020B0604030504040204" pitchFamily="50" charset="-128"/>
              </a:rPr>
              <a:t>さんの映像制作</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を心からおすすめします。安心して任せられますし、結果で応えてくれる方です。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泉川さん、本当にありがとうございました！</a:t>
            </a: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tx1">
                    <a:lumMod val="65000"/>
                    <a:lumOff val="35000"/>
                  </a:schemeClr>
                </a:solidFill>
              </a:rPr>
              <a:t>業務改善</a:t>
            </a:r>
            <a:r>
              <a:rPr kumimoji="1" lang="en-US" altLang="ja-JP" sz="1800" b="1" dirty="0">
                <a:solidFill>
                  <a:schemeClr val="tx1">
                    <a:lumMod val="65000"/>
                    <a:lumOff val="35000"/>
                  </a:schemeClr>
                </a:solidFill>
              </a:rPr>
              <a:t>IT</a:t>
            </a:r>
            <a:r>
              <a:rPr kumimoji="1" lang="ja-JP" altLang="en-US" sz="1800" b="1" dirty="0">
                <a:solidFill>
                  <a:schemeClr val="tx1">
                    <a:lumMod val="65000"/>
                    <a:lumOff val="35000"/>
                  </a:schemeClr>
                </a:solidFill>
              </a:rPr>
              <a:t>コンサルティング　根本拓也</a:t>
            </a:r>
            <a:r>
              <a:rPr kumimoji="1" lang="en-US" altLang="ja-JP" sz="1800" b="1" dirty="0">
                <a:solidFill>
                  <a:schemeClr val="tx1">
                    <a:lumMod val="65000"/>
                    <a:lumOff val="35000"/>
                  </a:schemeClr>
                </a:solidFill>
              </a:rPr>
              <a:t>	</a:t>
            </a:r>
            <a:endParaRPr kumimoji="1" lang="ja-JP" altLang="en-US" sz="1800" b="1" dirty="0">
              <a:solidFill>
                <a:schemeClr val="tx1">
                  <a:lumMod val="65000"/>
                  <a:lumOff val="35000"/>
                </a:schemeClr>
              </a:solidFill>
            </a:endParaRPr>
          </a:p>
        </p:txBody>
      </p:sp>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18842</TotalTime>
  <Words>183</Words>
  <Application>Microsoft Office PowerPoint</Application>
  <PresentationFormat>ワイド画面</PresentationFormat>
  <Paragraphs>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根本拓也</cp:lastModifiedBy>
  <cp:revision>81</cp:revision>
  <dcterms:created xsi:type="dcterms:W3CDTF">2023-12-26T11:17:42Z</dcterms:created>
  <dcterms:modified xsi:type="dcterms:W3CDTF">2025-10-22T00:49:11Z</dcterms:modified>
</cp:coreProperties>
</file>