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5ECC776-4629-43E3-8557-D82377AAA5B2}" v="452" dt="2025-10-28T07:00:19.54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2301923" y="1122363"/>
            <a:ext cx="7588155" cy="2621154"/>
          </a:xfrm>
        </p:spPr>
        <p:txBody>
          <a:bodyPr anchor="b">
            <a:normAutofit/>
          </a:bodyPr>
          <a:lstStyle>
            <a:lvl1pPr algn="ctr">
              <a:defRPr sz="4000"/>
            </a:lvl1pPr>
          </a:lstStyle>
          <a:p>
            <a:r>
              <a:rPr lang="en-US"/>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2301923" y="3843708"/>
            <a:ext cx="7588155" cy="1414091"/>
          </a:xfrm>
        </p:spPr>
        <p:txBody>
          <a:bodyPr>
            <a:normAutofit/>
          </a:bodyPr>
          <a:lstStyle>
            <a:lvl1pPr marL="0" indent="0" algn="ctr">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p>
            <a:fld id="{C128FA71-3A18-48C0-980F-4B68F7F63042}" type="datetime1">
              <a:rPr lang="en-US" smtClean="0"/>
              <a:t>10/27/2025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365981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E956D-CB73-C986-F100-46487310D11E}"/>
              </a:ext>
            </a:extLst>
          </p:cNvPr>
          <p:cNvSpPr>
            <a:spLocks noGrp="1"/>
          </p:cNvSpPr>
          <p:nvPr>
            <p:ph type="title"/>
          </p:nvPr>
        </p:nvSpPr>
        <p:spPr>
          <a:xfrm>
            <a:off x="612648" y="548640"/>
            <a:ext cx="10515600" cy="1132258"/>
          </a:xfr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423E6A-A07C-BF0D-EA30-9A8A854E48F1}"/>
              </a:ext>
            </a:extLst>
          </p:cNvPr>
          <p:cNvSpPr>
            <a:spLocks noGrp="1"/>
          </p:cNvSpPr>
          <p:nvPr>
            <p:ph type="body" orient="vert" idx="1"/>
          </p:nvPr>
        </p:nvSpPr>
        <p:spPr>
          <a:xfrm>
            <a:off x="612648" y="1680898"/>
            <a:ext cx="10515600" cy="44960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DC9908-8F95-8DFC-72CC-158552B56735}"/>
              </a:ext>
            </a:extLst>
          </p:cNvPr>
          <p:cNvSpPr>
            <a:spLocks noGrp="1"/>
          </p:cNvSpPr>
          <p:nvPr>
            <p:ph type="dt" sz="half" idx="10"/>
          </p:nvPr>
        </p:nvSpPr>
        <p:spPr/>
        <p:txBody>
          <a:bodyPr/>
          <a:lstStyle/>
          <a:p>
            <a:fld id="{7104EDB3-C0E8-45F8-9E1D-1B6C8D1880C0}" type="datetime1">
              <a:rPr lang="en-US" smtClean="0"/>
              <a:t>10/27/2025</a:t>
            </a:fld>
            <a:endParaRPr lang="en-US"/>
          </a:p>
        </p:txBody>
      </p:sp>
      <p:sp>
        <p:nvSpPr>
          <p:cNvPr id="5" name="Footer Placeholder 4">
            <a:extLst>
              <a:ext uri="{FF2B5EF4-FFF2-40B4-BE49-F238E27FC236}">
                <a16:creationId xmlns:a16="http://schemas.microsoft.com/office/drawing/2014/main" id="{2C26C9BE-9060-50CB-2BB7-07307FF89A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4A835B-97D3-BC22-F0B8-4986D463627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7876848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5B0252-346C-F6F4-3642-19F571550D45}"/>
              </a:ext>
            </a:extLst>
          </p:cNvPr>
          <p:cNvSpPr>
            <a:spLocks noGrp="1"/>
          </p:cNvSpPr>
          <p:nvPr>
            <p:ph type="title" orient="vert"/>
          </p:nvPr>
        </p:nvSpPr>
        <p:spPr>
          <a:xfrm>
            <a:off x="9634888" y="578497"/>
            <a:ext cx="2047037" cy="5598466"/>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798DA36-7351-9D6A-518B-678AB8A507D3}"/>
              </a:ext>
            </a:extLst>
          </p:cNvPr>
          <p:cNvSpPr>
            <a:spLocks noGrp="1"/>
          </p:cNvSpPr>
          <p:nvPr>
            <p:ph type="body" orient="vert" idx="1"/>
          </p:nvPr>
        </p:nvSpPr>
        <p:spPr>
          <a:xfrm>
            <a:off x="838200" y="578497"/>
            <a:ext cx="8796688" cy="55984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46BDFF-D746-836C-04B8-CA89AD5D1466}"/>
              </a:ext>
            </a:extLst>
          </p:cNvPr>
          <p:cNvSpPr>
            <a:spLocks noGrp="1"/>
          </p:cNvSpPr>
          <p:nvPr>
            <p:ph type="dt" sz="half" idx="10"/>
          </p:nvPr>
        </p:nvSpPr>
        <p:spPr/>
        <p:txBody>
          <a:bodyPr/>
          <a:lstStyle/>
          <a:p>
            <a:fld id="{9CF0EC4B-54ED-4041-B552-9BA760FA3DBA}" type="datetime1">
              <a:rPr lang="en-US" smtClean="0"/>
              <a:t>10/27/2025</a:t>
            </a:fld>
            <a:endParaRPr lang="en-US"/>
          </a:p>
        </p:txBody>
      </p:sp>
      <p:sp>
        <p:nvSpPr>
          <p:cNvPr id="5" name="Footer Placeholder 4">
            <a:extLst>
              <a:ext uri="{FF2B5EF4-FFF2-40B4-BE49-F238E27FC236}">
                <a16:creationId xmlns:a16="http://schemas.microsoft.com/office/drawing/2014/main" id="{919AA929-A9E6-FF9C-0C59-177F892D6A6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16D893-7E81-90DC-4139-7687B39C3AC8}"/>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3678705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51C1210E-201E-4473-82AC-2466F5386C38}" type="datetime1">
              <a:rPr lang="en-US" smtClean="0"/>
              <a:t>10/27/2025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0511499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D06AF-EF87-8489-2C82-DEB90B7EFE0C}"/>
              </a:ext>
            </a:extLst>
          </p:cNvPr>
          <p:cNvSpPr>
            <a:spLocks noGrp="1"/>
          </p:cNvSpPr>
          <p:nvPr>
            <p:ph type="title"/>
          </p:nvPr>
        </p:nvSpPr>
        <p:spPr>
          <a:xfrm>
            <a:off x="603381" y="553616"/>
            <a:ext cx="8273140" cy="4008859"/>
          </a:xfrm>
        </p:spPr>
        <p:txBody>
          <a:bodyPr anchor="t">
            <a:normAutofit/>
          </a:bodyPr>
          <a:lstStyle>
            <a:lvl1pPr>
              <a:defRPr sz="5400" cap="all" baseline="0"/>
            </a:lvl1pPr>
          </a:lstStyle>
          <a:p>
            <a:r>
              <a:rPr lang="en-US"/>
              <a:t>Click to edit Master title style</a:t>
            </a:r>
          </a:p>
        </p:txBody>
      </p:sp>
      <p:sp>
        <p:nvSpPr>
          <p:cNvPr id="3" name="Text Placeholder 2">
            <a:extLst>
              <a:ext uri="{FF2B5EF4-FFF2-40B4-BE49-F238E27FC236}">
                <a16:creationId xmlns:a16="http://schemas.microsoft.com/office/drawing/2014/main" id="{308E5678-CA38-1318-9EA2-5E0A4F9A59BA}"/>
              </a:ext>
            </a:extLst>
          </p:cNvPr>
          <p:cNvSpPr>
            <a:spLocks noGrp="1"/>
          </p:cNvSpPr>
          <p:nvPr>
            <p:ph type="body" idx="1"/>
          </p:nvPr>
        </p:nvSpPr>
        <p:spPr>
          <a:xfrm>
            <a:off x="603380" y="4589463"/>
            <a:ext cx="8273140" cy="1384617"/>
          </a:xfrm>
        </p:spPr>
        <p:txBody>
          <a:bodyPr anchor="b">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4E99186-7E5A-60AF-DE69-5C7DA71611AB}"/>
              </a:ext>
            </a:extLst>
          </p:cNvPr>
          <p:cNvSpPr>
            <a:spLocks noGrp="1"/>
          </p:cNvSpPr>
          <p:nvPr>
            <p:ph type="dt" sz="half" idx="10"/>
          </p:nvPr>
        </p:nvSpPr>
        <p:spPr/>
        <p:txBody>
          <a:bodyPr/>
          <a:lstStyle/>
          <a:p>
            <a:fld id="{B01EA198-6CAB-4B8F-B93F-1F9C8C4B6CE7}" type="datetime1">
              <a:rPr lang="en-US" smtClean="0"/>
              <a:t>10/27/2025</a:t>
            </a:fld>
            <a:endParaRPr lang="en-US"/>
          </a:p>
        </p:txBody>
      </p:sp>
      <p:sp>
        <p:nvSpPr>
          <p:cNvPr id="5" name="Footer Placeholder 4">
            <a:extLst>
              <a:ext uri="{FF2B5EF4-FFF2-40B4-BE49-F238E27FC236}">
                <a16:creationId xmlns:a16="http://schemas.microsoft.com/office/drawing/2014/main" id="{82FA13D1-1FBA-E820-323B-77B41F1A66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B39BE85-85F6-4636-C651-D87CC969A49E}"/>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8625434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548640"/>
            <a:ext cx="10741152" cy="1132258"/>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572E861E-DFBA-B4AA-9356-CDE3D3F57C04}"/>
              </a:ext>
            </a:extLst>
          </p:cNvPr>
          <p:cNvSpPr>
            <a:spLocks noGrp="1"/>
          </p:cNvSpPr>
          <p:nvPr>
            <p:ph sz="half" idx="1"/>
          </p:nvPr>
        </p:nvSpPr>
        <p:spPr>
          <a:xfrm>
            <a:off x="612648"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51D7538-EC5A-3EE7-176F-A58920C5079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CA06041F-4525-44D5-AA4F-332294BF1F56}" type="datetime1">
              <a:rPr lang="en-US" smtClean="0"/>
              <a:t>10/27/2025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7969057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EE969-634D-6E32-D227-18E9282C6F9E}"/>
              </a:ext>
            </a:extLst>
          </p:cNvPr>
          <p:cNvSpPr>
            <a:spLocks noGrp="1"/>
          </p:cNvSpPr>
          <p:nvPr>
            <p:ph type="title"/>
          </p:nvPr>
        </p:nvSpPr>
        <p:spPr>
          <a:xfrm>
            <a:off x="609600" y="547396"/>
            <a:ext cx="10745788" cy="1143292"/>
          </a:xfrm>
        </p:spPr>
        <p:txBody>
          <a:bodyPr/>
          <a:lstStyle/>
          <a:p>
            <a:r>
              <a:rPr lang="en-US"/>
              <a:t>Click to edit Master title style</a:t>
            </a:r>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609600" y="1685735"/>
            <a:ext cx="5157787"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DA52B0-7419-A946-4523-6D34BCAD26D1}"/>
              </a:ext>
            </a:extLst>
          </p:cNvPr>
          <p:cNvSpPr>
            <a:spLocks noGrp="1"/>
          </p:cNvSpPr>
          <p:nvPr>
            <p:ph sz="half" idx="2"/>
          </p:nvPr>
        </p:nvSpPr>
        <p:spPr>
          <a:xfrm>
            <a:off x="609600" y="2386894"/>
            <a:ext cx="5157787"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6172200" y="1685735"/>
            <a:ext cx="5183188"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BAE980-E611-98B5-04E9-DE4584B0E33F}"/>
              </a:ext>
            </a:extLst>
          </p:cNvPr>
          <p:cNvSpPr>
            <a:spLocks noGrp="1"/>
          </p:cNvSpPr>
          <p:nvPr>
            <p:ph sz="quarter" idx="4"/>
          </p:nvPr>
        </p:nvSpPr>
        <p:spPr>
          <a:xfrm>
            <a:off x="6172199" y="2386894"/>
            <a:ext cx="5183189"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B3581-658A-8487-F9CB-E79F2BFF27E4}"/>
              </a:ext>
            </a:extLst>
          </p:cNvPr>
          <p:cNvSpPr>
            <a:spLocks noGrp="1"/>
          </p:cNvSpPr>
          <p:nvPr>
            <p:ph type="dt" sz="half" idx="10"/>
          </p:nvPr>
        </p:nvSpPr>
        <p:spPr/>
        <p:txBody>
          <a:bodyPr/>
          <a:lstStyle/>
          <a:p>
            <a:fld id="{F9557091-BBDF-4EB9-BA6B-2BB67AC4FC0F}" type="datetime1">
              <a:rPr lang="en-US" smtClean="0"/>
              <a:t>10/27/2025</a:t>
            </a:fld>
            <a:endParaRPr lang="en-US"/>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416828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9F42-7FF7-F803-C075-BC4968D35E3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89E8268-7232-2944-F1BD-399F9419B563}"/>
              </a:ext>
            </a:extLst>
          </p:cNvPr>
          <p:cNvSpPr>
            <a:spLocks noGrp="1"/>
          </p:cNvSpPr>
          <p:nvPr>
            <p:ph type="dt" sz="half" idx="10"/>
          </p:nvPr>
        </p:nvSpPr>
        <p:spPr/>
        <p:txBody>
          <a:bodyPr/>
          <a:lstStyle/>
          <a:p>
            <a:fld id="{2D6B226B-77A6-410C-9796-083F278E0125}" type="datetime1">
              <a:rPr lang="en-US" smtClean="0"/>
              <a:t>10/27/2025</a:t>
            </a:fld>
            <a:endParaRPr lang="en-US"/>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41595685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BC4D82-0182-501C-9231-46767680476E}"/>
              </a:ext>
            </a:extLst>
          </p:cNvPr>
          <p:cNvSpPr>
            <a:spLocks noGrp="1"/>
          </p:cNvSpPr>
          <p:nvPr>
            <p:ph type="dt" sz="half" idx="10"/>
          </p:nvPr>
        </p:nvSpPr>
        <p:spPr/>
        <p:txBody>
          <a:bodyPr/>
          <a:lstStyle/>
          <a:p>
            <a:fld id="{A23A578B-D289-4C40-8593-3D356C49DA58}" type="datetime1">
              <a:rPr lang="en-US" smtClean="0"/>
              <a:t>10/27/2025</a:t>
            </a:fld>
            <a:endParaRPr lang="en-US"/>
          </a:p>
        </p:txBody>
      </p:sp>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6955011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0C37F-77BE-E128-4248-D001C39E79C6}"/>
              </a:ext>
            </a:extLst>
          </p:cNvPr>
          <p:cNvSpPr>
            <a:spLocks noGrp="1"/>
          </p:cNvSpPr>
          <p:nvPr>
            <p:ph type="title"/>
          </p:nvPr>
        </p:nvSpPr>
        <p:spPr>
          <a:xfrm>
            <a:off x="597160" y="553616"/>
            <a:ext cx="3595634" cy="1757505"/>
          </a:xfrm>
        </p:spPr>
        <p:txBody>
          <a:bodyPr anchor="t">
            <a:normAutofit/>
          </a:bodyPr>
          <a:lstStyle>
            <a:lvl1pPr>
              <a:defRPr sz="2800"/>
            </a:lvl1pPr>
          </a:lstStyle>
          <a:p>
            <a:r>
              <a:rPr lang="en-US"/>
              <a:t>Click to edit Master title style</a:t>
            </a:r>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5134708" y="553616"/>
            <a:ext cx="6279741" cy="548640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C0EEBFB-2026-6A35-33ED-F008376B67A0}"/>
              </a:ext>
            </a:extLst>
          </p:cNvPr>
          <p:cNvSpPr>
            <a:spLocks noGrp="1"/>
          </p:cNvSpPr>
          <p:nvPr>
            <p:ph type="body" sz="half" idx="2"/>
          </p:nvPr>
        </p:nvSpPr>
        <p:spPr>
          <a:xfrm>
            <a:off x="597160" y="2311121"/>
            <a:ext cx="3595634" cy="3728895"/>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F05638-7A56-469A-825A-1DFA600254C8}"/>
              </a:ext>
            </a:extLst>
          </p:cNvPr>
          <p:cNvSpPr>
            <a:spLocks noGrp="1"/>
          </p:cNvSpPr>
          <p:nvPr>
            <p:ph type="dt" sz="half" idx="10"/>
          </p:nvPr>
        </p:nvSpPr>
        <p:spPr/>
        <p:txBody>
          <a:bodyPr/>
          <a:lstStyle/>
          <a:p>
            <a:fld id="{713DFAE3-14DB-48A7-A80F-80DDB072CE3D}" type="datetime1">
              <a:rPr lang="en-US" smtClean="0"/>
              <a:t>10/27/2025</a:t>
            </a:fld>
            <a:endParaRPr lang="en-US"/>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580081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594360" y="557784"/>
            <a:ext cx="3595634" cy="2212313"/>
          </a:xfrm>
        </p:spPr>
        <p:txBody>
          <a:bodyPr anchor="t">
            <a:normAutofit/>
          </a:bodyPr>
          <a:lstStyle>
            <a:lvl1pPr>
              <a:defRPr sz="2800"/>
            </a:lvl1pPr>
          </a:lstStyle>
          <a:p>
            <a:r>
              <a:rPr lang="en-US"/>
              <a:t>Click to edit Master title style</a:t>
            </a:r>
          </a:p>
        </p:txBody>
      </p:sp>
      <p:sp>
        <p:nvSpPr>
          <p:cNvPr id="3" name="Picture Placeholder 2">
            <a:extLst>
              <a:ext uri="{FF2B5EF4-FFF2-40B4-BE49-F238E27FC236}">
                <a16:creationId xmlns:a16="http://schemas.microsoft.com/office/drawing/2014/main" id="{9571C769-CEC8-962A-01E6-15B0E056791E}"/>
              </a:ext>
            </a:extLst>
          </p:cNvPr>
          <p:cNvSpPr>
            <a:spLocks noGrp="1"/>
          </p:cNvSpPr>
          <p:nvPr>
            <p:ph type="pic" idx="1"/>
          </p:nvPr>
        </p:nvSpPr>
        <p:spPr>
          <a:xfrm>
            <a:off x="5063319" y="657103"/>
            <a:ext cx="6483687" cy="555590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609601" y="2826137"/>
            <a:ext cx="3585586" cy="3434638"/>
          </a:xfrm>
        </p:spPr>
        <p:txBody>
          <a:bodyPr anchor="b"/>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0B235E-39C7-4C78-20EF-DB48ECD9CB90}"/>
              </a:ext>
            </a:extLst>
          </p:cNvPr>
          <p:cNvSpPr>
            <a:spLocks noGrp="1"/>
          </p:cNvSpPr>
          <p:nvPr>
            <p:ph type="dt" sz="half" idx="10"/>
          </p:nvPr>
        </p:nvSpPr>
        <p:spPr/>
        <p:txBody>
          <a:bodyPr/>
          <a:lstStyle/>
          <a:p>
            <a:fld id="{92C5EAEF-6478-4102-8F5D-A5FE9FC97ACB}" type="datetime1">
              <a:rPr lang="en-US" smtClean="0"/>
              <a:t>10/27/2025</a:t>
            </a:fld>
            <a:endParaRPr lang="en-US"/>
          </a:p>
        </p:txBody>
      </p:sp>
      <p:sp>
        <p:nvSpPr>
          <p:cNvPr id="6" name="Footer Placeholder 5">
            <a:extLst>
              <a:ext uri="{FF2B5EF4-FFF2-40B4-BE49-F238E27FC236}">
                <a16:creationId xmlns:a16="http://schemas.microsoft.com/office/drawing/2014/main" id="{7FDC75DA-9A78-9AB9-7171-95A08CC51C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EFE1A03-DCCB-53C7-DBFE-2AD55C90591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8035697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612648" y="548640"/>
            <a:ext cx="10653578" cy="1132258"/>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612647" y="1715532"/>
            <a:ext cx="10653579" cy="459382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137160" y="6453002"/>
            <a:ext cx="3494314" cy="365125"/>
          </a:xfrm>
          <a:prstGeom prst="rect">
            <a:avLst/>
          </a:prstGeom>
        </p:spPr>
        <p:txBody>
          <a:bodyPr vert="horz" lIns="91440" tIns="45720" rIns="91440" bIns="45720" rtlCol="0" anchor="ctr"/>
          <a:lstStyle>
            <a:lvl1pPr algn="l">
              <a:defRPr sz="900">
                <a:solidFill>
                  <a:schemeClr val="tx1"/>
                </a:solidFill>
              </a:defRPr>
            </a:lvl1pPr>
          </a:lstStyle>
          <a:p>
            <a:fld id="{67F45AC6-C491-4585-A584-9CE2AF7D5500}" type="datetime1">
              <a:rPr lang="en-US" smtClean="0"/>
              <a:t>10/27/2025</a:t>
            </a:fld>
            <a:endParaRPr lang="en-US"/>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8876521" y="6453002"/>
            <a:ext cx="2805405" cy="365125"/>
          </a:xfrm>
          <a:prstGeom prst="rect">
            <a:avLst/>
          </a:prstGeom>
        </p:spPr>
        <p:txBody>
          <a:bodyPr vert="horz" lIns="91440" tIns="45720" rIns="91440" bIns="45720" rtlCol="0" anchor="ctr"/>
          <a:lstStyle>
            <a:lvl1pPr algn="r">
              <a:defRPr sz="900">
                <a:solidFill>
                  <a:schemeClr val="tx1"/>
                </a:solidFill>
              </a:defRPr>
            </a:lvl1pPr>
          </a:lstStyle>
          <a:p>
            <a:endParaRPr lang="en-US"/>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11632162" y="6453002"/>
            <a:ext cx="429207" cy="365125"/>
          </a:xfrm>
          <a:prstGeom prst="rect">
            <a:avLst/>
          </a:prstGeom>
        </p:spPr>
        <p:txBody>
          <a:bodyPr vert="horz" lIns="91440" tIns="45720" rIns="91440" bIns="45720" rtlCol="0" anchor="ctr"/>
          <a:lstStyle>
            <a:lvl1pPr algn="r">
              <a:defRPr sz="900">
                <a:solidFill>
                  <a:schemeClr val="tx1"/>
                </a:solidFill>
              </a:defRPr>
            </a:lvl1pPr>
          </a:lstStyle>
          <a:p>
            <a:fld id="{CC057153-B650-4DEB-B370-79DDCFDCE934}" type="slidenum">
              <a:rPr lang="en-US" smtClean="0"/>
              <a:t>‹#›</a:t>
            </a:fld>
            <a:endParaRPr lang="en-US"/>
          </a:p>
        </p:txBody>
      </p:sp>
    </p:spTree>
    <p:extLst>
      <p:ext uri="{BB962C8B-B14F-4D97-AF65-F5344CB8AC3E}">
        <p14:creationId xmlns:p14="http://schemas.microsoft.com/office/powerpoint/2010/main" val="1712903099"/>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hf sldNum="0" hdr="0" ftr="0" dt="0"/>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EECA69B-4C2A-7F31-8019-E90DB3BD49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pic>
        <p:nvPicPr>
          <p:cNvPr id="4" name="Picture 3">
            <a:extLst>
              <a:ext uri="{FF2B5EF4-FFF2-40B4-BE49-F238E27FC236}">
                <a16:creationId xmlns:a16="http://schemas.microsoft.com/office/drawing/2014/main" id="{8EB5DA95-C16A-A053-4D2A-B7297BB66A56}"/>
              </a:ext>
            </a:extLst>
          </p:cNvPr>
          <p:cNvPicPr>
            <a:picLocks noChangeAspect="1"/>
          </p:cNvPicPr>
          <p:nvPr/>
        </p:nvPicPr>
        <p:blipFill>
          <a:blip r:embed="rId2"/>
          <a:srcRect t="48867" r="9085" b="-7"/>
          <a:stretch>
            <a:fillRect/>
          </a:stretch>
        </p:blipFill>
        <p:spPr>
          <a:xfrm>
            <a:off x="20" y="10"/>
            <a:ext cx="12191980" cy="6857990"/>
          </a:xfrm>
          <a:prstGeom prst="rect">
            <a:avLst/>
          </a:prstGeom>
        </p:spPr>
      </p:pic>
      <p:sp>
        <p:nvSpPr>
          <p:cNvPr id="11" name="Rectangle 10">
            <a:extLst>
              <a:ext uri="{FF2B5EF4-FFF2-40B4-BE49-F238E27FC236}">
                <a16:creationId xmlns:a16="http://schemas.microsoft.com/office/drawing/2014/main" id="{495DEB6A-976D-98B6-8875-F4C240958B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114800"/>
            <a:ext cx="12192000" cy="2743202"/>
          </a:xfrm>
          <a:prstGeom prst="rect">
            <a:avLst/>
          </a:prstGeom>
          <a:gradFill>
            <a:gsLst>
              <a:gs pos="0">
                <a:schemeClr val="bg1">
                  <a:alpha val="0"/>
                </a:schemeClr>
              </a:gs>
              <a:gs pos="43000">
                <a:schemeClr val="bg1">
                  <a:alpha val="25000"/>
                </a:schemeClr>
              </a:gs>
              <a:gs pos="59000">
                <a:schemeClr val="bg1">
                  <a:alpha val="35000"/>
                </a:schemeClr>
              </a:gs>
              <a:gs pos="100000">
                <a:schemeClr val="bg1">
                  <a:alpha val="4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 name="タイトル 1"/>
          <p:cNvSpPr>
            <a:spLocks noGrp="1"/>
          </p:cNvSpPr>
          <p:nvPr>
            <p:ph type="ctrTitle"/>
          </p:nvPr>
        </p:nvSpPr>
        <p:spPr>
          <a:xfrm>
            <a:off x="1412547" y="853485"/>
            <a:ext cx="8201790" cy="960120"/>
          </a:xfrm>
          <a:ln>
            <a:noFill/>
          </a:ln>
        </p:spPr>
        <p:txBody>
          <a:bodyPr anchor="ctr">
            <a:normAutofit/>
          </a:bodyPr>
          <a:lstStyle/>
          <a:p>
            <a:pPr algn="l"/>
            <a:r>
              <a:rPr lang="ja-JP" altLang="en-US">
                <a:solidFill>
                  <a:schemeClr val="bg1"/>
                </a:solidFill>
              </a:rPr>
              <a:t>美肌アドバイザー</a:t>
            </a:r>
          </a:p>
        </p:txBody>
      </p:sp>
      <p:sp>
        <p:nvSpPr>
          <p:cNvPr id="3" name="サブタイトル 2"/>
          <p:cNvSpPr>
            <a:spLocks noGrp="1"/>
          </p:cNvSpPr>
          <p:nvPr>
            <p:ph type="subTitle" idx="1"/>
          </p:nvPr>
        </p:nvSpPr>
        <p:spPr>
          <a:xfrm>
            <a:off x="7899264" y="6003866"/>
            <a:ext cx="3409110" cy="950410"/>
          </a:xfrm>
        </p:spPr>
        <p:txBody>
          <a:bodyPr anchor="ctr">
            <a:normAutofit/>
          </a:bodyPr>
          <a:lstStyle/>
          <a:p>
            <a:pPr algn="r"/>
            <a:r>
              <a:rPr lang="ja-JP" altLang="en-US" sz="1900">
                <a:solidFill>
                  <a:schemeClr val="bg1"/>
                </a:solidFill>
              </a:rPr>
              <a:t>Happybear 代表　熊谷喜斗</a:t>
            </a:r>
            <a:endParaRPr kumimoji="1" lang="ja-JP" altLang="en-US" sz="1900">
              <a:solidFill>
                <a:schemeClr val="bg1"/>
              </a:solidFill>
            </a:endParaRPr>
          </a:p>
        </p:txBody>
      </p:sp>
      <p:sp>
        <p:nvSpPr>
          <p:cNvPr id="8" name="テキスト ボックス 7">
            <a:extLst>
              <a:ext uri="{FF2B5EF4-FFF2-40B4-BE49-F238E27FC236}">
                <a16:creationId xmlns:a16="http://schemas.microsoft.com/office/drawing/2014/main" id="{FCA0FA05-F7D5-0BEA-6DB5-E7C481D89EC7}"/>
              </a:ext>
            </a:extLst>
          </p:cNvPr>
          <p:cNvSpPr txBox="1"/>
          <p:nvPr/>
        </p:nvSpPr>
        <p:spPr>
          <a:xfrm>
            <a:off x="5769239" y="1357901"/>
            <a:ext cx="5895473"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ja-JP" altLang="en-US" sz="2400" b="1">
                <a:solidFill>
                  <a:schemeClr val="bg1"/>
                </a:solidFill>
              </a:rPr>
              <a:t>並木規子</a:t>
            </a:r>
            <a:r>
              <a:rPr lang="ja-JP" altLang="en-US" sz="2400">
                <a:solidFill>
                  <a:schemeClr val="bg1"/>
                </a:solidFill>
              </a:rPr>
              <a:t>さんを</a:t>
            </a:r>
            <a:r>
              <a:rPr lang="ja-JP" altLang="en-US" sz="2400">
                <a:solidFill>
                  <a:schemeClr val="accent3"/>
                </a:solidFill>
              </a:rPr>
              <a:t>推薦</a:t>
            </a:r>
            <a:r>
              <a:rPr lang="ja-JP" altLang="en-US" sz="2400">
                <a:solidFill>
                  <a:schemeClr val="bg1"/>
                </a:solidFill>
              </a:rPr>
              <a:t>します。</a:t>
            </a:r>
          </a:p>
        </p:txBody>
      </p:sp>
      <p:sp>
        <p:nvSpPr>
          <p:cNvPr id="5" name="テキスト ボックス 4">
            <a:extLst>
              <a:ext uri="{FF2B5EF4-FFF2-40B4-BE49-F238E27FC236}">
                <a16:creationId xmlns:a16="http://schemas.microsoft.com/office/drawing/2014/main" id="{0D92DEF8-DBB9-E1FA-E105-75EA16639202}"/>
              </a:ext>
            </a:extLst>
          </p:cNvPr>
          <p:cNvSpPr txBox="1"/>
          <p:nvPr/>
        </p:nvSpPr>
        <p:spPr>
          <a:xfrm>
            <a:off x="1333499" y="1684421"/>
            <a:ext cx="9695447"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ja-JP" altLang="en-US" dirty="0">
              <a:solidFill>
                <a:schemeClr val="bg1"/>
              </a:solidFill>
            </a:endParaRPr>
          </a:p>
        </p:txBody>
      </p:sp>
      <p:sp>
        <p:nvSpPr>
          <p:cNvPr id="7" name="テキスト ボックス 6">
            <a:extLst>
              <a:ext uri="{FF2B5EF4-FFF2-40B4-BE49-F238E27FC236}">
                <a16:creationId xmlns:a16="http://schemas.microsoft.com/office/drawing/2014/main" id="{4829B86B-C919-717A-29CA-CF59748E675C}"/>
              </a:ext>
            </a:extLst>
          </p:cNvPr>
          <p:cNvSpPr txBox="1"/>
          <p:nvPr/>
        </p:nvSpPr>
        <p:spPr>
          <a:xfrm>
            <a:off x="1413710" y="1614237"/>
            <a:ext cx="5093368" cy="128336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ja-JP" altLang="en-US"/>
          </a:p>
        </p:txBody>
      </p:sp>
      <p:sp>
        <p:nvSpPr>
          <p:cNvPr id="12" name="テキスト ボックス 11">
            <a:extLst>
              <a:ext uri="{FF2B5EF4-FFF2-40B4-BE49-F238E27FC236}">
                <a16:creationId xmlns:a16="http://schemas.microsoft.com/office/drawing/2014/main" id="{FEA76DDD-0EB7-9F49-B5A6-7421FB0E3D0F}"/>
              </a:ext>
            </a:extLst>
          </p:cNvPr>
          <p:cNvSpPr txBox="1"/>
          <p:nvPr/>
        </p:nvSpPr>
        <p:spPr>
          <a:xfrm>
            <a:off x="1224299" y="255489"/>
            <a:ext cx="10094927"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ja-JP" altLang="en-US" sz="3200" b="1">
                <a:solidFill>
                  <a:schemeClr val="bg1"/>
                </a:solidFill>
              </a:rPr>
              <a:t>忙しくて肌のことを気にしてられない全ての人に</a:t>
            </a:r>
            <a:endParaRPr lang="ja-JP" altLang="en-US" sz="3200" b="1" dirty="0">
              <a:solidFill>
                <a:schemeClr val="bg1"/>
              </a:solidFill>
            </a:endParaRPr>
          </a:p>
        </p:txBody>
      </p:sp>
      <p:sp>
        <p:nvSpPr>
          <p:cNvPr id="13" name="テキスト ボックス 12">
            <a:extLst>
              <a:ext uri="{FF2B5EF4-FFF2-40B4-BE49-F238E27FC236}">
                <a16:creationId xmlns:a16="http://schemas.microsoft.com/office/drawing/2014/main" id="{03816CE3-0105-3652-BBA7-6B5787A28858}"/>
              </a:ext>
            </a:extLst>
          </p:cNvPr>
          <p:cNvSpPr txBox="1"/>
          <p:nvPr/>
        </p:nvSpPr>
        <p:spPr>
          <a:xfrm>
            <a:off x="867820" y="1900530"/>
            <a:ext cx="10463124" cy="443198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ja-JP" sz="2400">
                <a:solidFill>
                  <a:schemeClr val="bg1"/>
                </a:solidFill>
                <a:ea typeface="+mn-lt"/>
                <a:cs typeface="+mn-lt"/>
              </a:rPr>
              <a:t>最近、妻が「肌の調子が悪い」と悩んでいました。高い化粧品を使ってもなかなか効果が感じられず、半ば諦めていたようでした。</a:t>
            </a:r>
            <a:endParaRPr lang="ja-JP">
              <a:solidFill>
                <a:schemeClr val="bg1"/>
              </a:solidFill>
              <a:ea typeface="+mn-lt"/>
              <a:cs typeface="+mn-lt"/>
            </a:endParaRPr>
          </a:p>
          <a:p>
            <a:endParaRPr lang="ja-JP" altLang="en-US" sz="2400" dirty="0">
              <a:solidFill>
                <a:schemeClr val="bg1"/>
              </a:solidFill>
              <a:ea typeface="+mn-lt"/>
              <a:cs typeface="+mn-lt"/>
            </a:endParaRPr>
          </a:p>
          <a:p>
            <a:r>
              <a:rPr lang="ja-JP" sz="2400">
                <a:solidFill>
                  <a:schemeClr val="bg1"/>
                </a:solidFill>
                <a:ea typeface="+mn-lt"/>
                <a:cs typeface="+mn-lt"/>
              </a:rPr>
              <a:t>そこで、美肌アドバイザーの並木さんの施術を体験できると聞き、妻に紹介しました。</a:t>
            </a:r>
            <a:endParaRPr lang="ja-JP">
              <a:solidFill>
                <a:schemeClr val="bg1"/>
              </a:solidFill>
              <a:ea typeface="+mn-lt"/>
              <a:cs typeface="+mn-lt"/>
            </a:endParaRPr>
          </a:p>
          <a:p>
            <a:endParaRPr lang="ja-JP" altLang="en-US" sz="2400" dirty="0">
              <a:solidFill>
                <a:schemeClr val="bg1"/>
              </a:solidFill>
              <a:ea typeface="+mn-lt"/>
              <a:cs typeface="+mn-lt"/>
            </a:endParaRPr>
          </a:p>
          <a:p>
            <a:r>
              <a:rPr lang="ja-JP" sz="2400">
                <a:solidFill>
                  <a:schemeClr val="bg1"/>
                </a:solidFill>
                <a:ea typeface="+mn-lt"/>
                <a:cs typeface="+mn-lt"/>
              </a:rPr>
              <a:t>早速施術を受けたところ、翌日には「</a:t>
            </a:r>
            <a:r>
              <a:rPr lang="ja-JP" sz="2400">
                <a:solidFill>
                  <a:srgbClr val="FF0000"/>
                </a:solidFill>
                <a:ea typeface="+mn-lt"/>
                <a:cs typeface="+mn-lt"/>
              </a:rPr>
              <a:t>化粧ノリが良くなった</a:t>
            </a:r>
            <a:r>
              <a:rPr lang="ja-JP" sz="2400">
                <a:solidFill>
                  <a:schemeClr val="bg1"/>
                </a:solidFill>
                <a:ea typeface="+mn-lt"/>
                <a:cs typeface="+mn-lt"/>
              </a:rPr>
              <a:t>！」と嬉しそうに話してくれました。</a:t>
            </a:r>
            <a:br>
              <a:rPr lang="ja-JP" sz="2400" dirty="0">
                <a:solidFill>
                  <a:schemeClr val="bg1"/>
                </a:solidFill>
                <a:ea typeface="+mn-lt"/>
                <a:cs typeface="+mn-lt"/>
              </a:rPr>
            </a:br>
            <a:r>
              <a:rPr lang="ja-JP" sz="2400" dirty="0">
                <a:solidFill>
                  <a:schemeClr val="bg1"/>
                </a:solidFill>
                <a:ea typeface="+mn-lt"/>
                <a:cs typeface="+mn-lt"/>
              </a:rPr>
              <a:t> 施術中もスキンケアの正しい方法などを丁寧に教えていただいたようで、「とても勉強になった」と喜んでいました。</a:t>
            </a:r>
            <a:endParaRPr lang="ja-JP" dirty="0">
              <a:solidFill>
                <a:schemeClr val="bg1"/>
              </a:solidFill>
              <a:ea typeface="+mn-lt"/>
              <a:cs typeface="+mn-lt"/>
            </a:endParaRPr>
          </a:p>
          <a:p>
            <a:r>
              <a:rPr lang="ja-JP" altLang="en-US" sz="2400">
                <a:solidFill>
                  <a:schemeClr val="bg1"/>
                </a:solidFill>
              </a:rPr>
              <a:t>スキンケアで悩んでる方に、美肌アドバイザーの並木さんを推薦します。</a:t>
            </a:r>
            <a:endParaRPr lang="ja-JP" altLang="en-US" sz="2400" dirty="0">
              <a:solidFill>
                <a:schemeClr val="bg1"/>
              </a:solidFill>
            </a:endParaRPr>
          </a:p>
          <a:p>
            <a:endParaRPr lang="ja-JP" altLang="en-US" dirty="0">
              <a:solidFill>
                <a:schemeClr val="bg1"/>
              </a:solidFill>
            </a:endParaRPr>
          </a:p>
        </p:txBody>
      </p:sp>
    </p:spTree>
    <p:extLst>
      <p:ext uri="{BB962C8B-B14F-4D97-AF65-F5344CB8AC3E}">
        <p14:creationId xmlns:p14="http://schemas.microsoft.com/office/powerpoint/2010/main" val="2128380218"/>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VanillaVTI">
  <a:themeElements>
    <a:clrScheme name="Vanilla">
      <a:dk1>
        <a:sysClr val="windowText" lastClr="000000"/>
      </a:dk1>
      <a:lt1>
        <a:sysClr val="window" lastClr="FFFFFF"/>
      </a:lt1>
      <a:dk2>
        <a:srgbClr val="2C3932"/>
      </a:dk2>
      <a:lt2>
        <a:srgbClr val="FDF6EA"/>
      </a:lt2>
      <a:accent1>
        <a:srgbClr val="169C9A"/>
      </a:accent1>
      <a:accent2>
        <a:srgbClr val="FA9A42"/>
      </a:accent2>
      <a:accent3>
        <a:srgbClr val="E15C3D"/>
      </a:accent3>
      <a:accent4>
        <a:srgbClr val="E78A67"/>
      </a:accent4>
      <a:accent5>
        <a:srgbClr val="A74B40"/>
      </a:accent5>
      <a:accent6>
        <a:srgbClr val="3D9072"/>
      </a:accent6>
      <a:hlink>
        <a:srgbClr val="169C9A"/>
      </a:hlink>
      <a:folHlink>
        <a:srgbClr val="E15C3D"/>
      </a:folHlink>
    </a:clrScheme>
    <a:fontScheme name="Neue Haas">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nillaVTI" id="{54D376C6-1C9B-4C6B-8F3C-483BB307BB05}" vid="{7690D8A9-C071-45EF-BA7A-F7FA9779B11D}"/>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ワイド画面</PresentationFormat>
  <Slides>1</Slides>
  <Notes>0</Notes>
  <HiddenSlides>0</HiddenSlide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VanillaVTI</vt:lpstr>
      <vt:lpstr>美肌アドバイザー</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revision>133</cp:revision>
  <dcterms:created xsi:type="dcterms:W3CDTF">2025-10-23T12:03:50Z</dcterms:created>
  <dcterms:modified xsi:type="dcterms:W3CDTF">2025-10-28T07:01:41Z</dcterms:modified>
</cp:coreProperties>
</file>