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10"/>
    <p:restoredTop sz="94705"/>
  </p:normalViewPr>
  <p:slideViewPr>
    <p:cSldViewPr snapToGrid="0">
      <p:cViewPr varScale="1">
        <p:scale>
          <a:sx n="108" d="100"/>
          <a:sy n="108" d="100"/>
        </p:scale>
        <p:origin x="4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a:xfrm>
            <a:off x="3962399" y="5870575"/>
            <a:ext cx="4893958" cy="377825"/>
          </a:xfrm>
        </p:spPr>
        <p:txBody>
          <a:bodyPr/>
          <a:lstStyle/>
          <a:p>
            <a:endParaRPr kumimoji="1" lang="ja-JP" altLang="en-US"/>
          </a:p>
        </p:txBody>
      </p:sp>
      <p:sp>
        <p:nvSpPr>
          <p:cNvPr id="6" name="Slide Number Placeholder 5"/>
          <p:cNvSpPr>
            <a:spLocks noGrp="1"/>
          </p:cNvSpPr>
          <p:nvPr>
            <p:ph type="sldNum" sz="quarter" idx="12"/>
          </p:nvPr>
        </p:nvSpPr>
        <p:spPr>
          <a:xfrm>
            <a:off x="10608958" y="5870575"/>
            <a:ext cx="551167" cy="377825"/>
          </a:xfrm>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91375841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604424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3968333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3722279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2062556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946740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1825644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
        <p:nvSpPr>
          <p:cNvPr id="8" name="Title 1"/>
          <p:cNvSpPr>
            <a:spLocks noGrp="1"/>
          </p:cNvSpPr>
          <p:nvPr>
            <p:ph type="title"/>
          </p:nvPr>
        </p:nvSpPr>
        <p:spPr>
          <a:xfrm>
            <a:off x="685801" y="609600"/>
            <a:ext cx="10131425" cy="1456267"/>
          </a:xfrm>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745097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105163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247437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288059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495859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837440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3747849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2717131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392980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ja-JP" altLang="en-US"/>
              <a:t>マスター タイトルの書式設定</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AF16A6B-FA15-AA4C-8CC1-42C1C13126A2}" type="datetimeFigureOut">
              <a:rPr kumimoji="1" lang="ja-JP" altLang="en-US" smtClean="0"/>
              <a:t>2025/10/30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2455062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AF16A6B-FA15-AA4C-8CC1-42C1C13126A2}" type="datetimeFigureOut">
              <a:rPr kumimoji="1" lang="ja-JP" altLang="en-US" smtClean="0"/>
              <a:t>2025/10/30</a:t>
            </a:fld>
            <a:endParaRPr kumimoji="1" lang="ja-JP" alt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C6EEF2-F02B-E44F-8981-8A5191591103}" type="slidenum">
              <a:rPr kumimoji="1" lang="ja-JP" altLang="en-US" smtClean="0"/>
              <a:t>‹#›</a:t>
            </a:fld>
            <a:endParaRPr kumimoji="1" lang="ja-JP" altLang="en-US"/>
          </a:p>
        </p:txBody>
      </p:sp>
    </p:spTree>
    <p:extLst>
      <p:ext uri="{BB962C8B-B14F-4D97-AF65-F5344CB8AC3E}">
        <p14:creationId xmlns:p14="http://schemas.microsoft.com/office/powerpoint/2010/main" val="47001893"/>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kumimoji="1"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kumimoji="1"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kumimoji="1"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kumimoji="1"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kumimoji="1"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kumimoji="1"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kumimoji="1"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kumimoji="1"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kumimoji="1"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BCF3C8C-27BC-753C-E3F6-09C6E2EA7BF0}"/>
              </a:ext>
            </a:extLst>
          </p:cNvPr>
          <p:cNvSpPr txBox="1"/>
          <p:nvPr/>
        </p:nvSpPr>
        <p:spPr>
          <a:xfrm>
            <a:off x="272933" y="104836"/>
            <a:ext cx="11912235" cy="6801862"/>
          </a:xfrm>
          <a:prstGeom prst="rect">
            <a:avLst/>
          </a:prstGeom>
          <a:noFill/>
        </p:spPr>
        <p:txBody>
          <a:bodyPr wrap="none" rtlCol="0">
            <a:spAutoFit/>
          </a:bodyPr>
          <a:lstStyle/>
          <a:p>
            <a:r>
              <a:rPr kumimoji="1" lang="ja-JP" altLang="en-US" sz="7200" b="1">
                <a:solidFill>
                  <a:srgbClr val="FFFF00"/>
                </a:solidFill>
                <a:latin typeface="Meiryo" panose="020B0604030504040204" pitchFamily="34" charset="-128"/>
                <a:ea typeface="Meiryo" panose="020B0604030504040204" pitchFamily="34" charset="-128"/>
              </a:rPr>
              <a:t>小林 伸 </a:t>
            </a:r>
            <a:r>
              <a:rPr kumimoji="1" lang="ja-JP" altLang="en-US" sz="4000" b="1">
                <a:solidFill>
                  <a:srgbClr val="FFFF00"/>
                </a:solidFill>
                <a:latin typeface="Meiryo" panose="020B0604030504040204" pitchFamily="34" charset="-128"/>
                <a:ea typeface="Meiryo" panose="020B0604030504040204" pitchFamily="34" charset="-128"/>
              </a:rPr>
              <a:t>さん</a:t>
            </a:r>
            <a:r>
              <a:rPr kumimoji="1" lang="ja-JP" altLang="en-US" sz="7200" b="1">
                <a:solidFill>
                  <a:srgbClr val="FFFF00"/>
                </a:solidFill>
                <a:latin typeface="Meiryo" panose="020B0604030504040204" pitchFamily="34" charset="-128"/>
                <a:ea typeface="Meiryo" panose="020B0604030504040204" pitchFamily="34" charset="-128"/>
              </a:rPr>
              <a:t>を推薦します。</a:t>
            </a:r>
            <a:endParaRPr lang="en-US" altLang="ja-JP" dirty="0">
              <a:solidFill>
                <a:srgbClr val="FFFF00"/>
              </a:solidFill>
              <a:latin typeface="Meiryo" panose="020B0604030504040204" pitchFamily="34" charset="-128"/>
              <a:ea typeface="Meiryo" panose="020B0604030504040204" pitchFamily="34" charset="-128"/>
            </a:endParaRPr>
          </a:p>
          <a:p>
            <a:endParaRPr kumimoji="1" lang="en-US" altLang="ja-JP" sz="2400" dirty="0">
              <a:latin typeface="Meiryo" panose="020B0604030504040204" pitchFamily="34" charset="-128"/>
              <a:ea typeface="Meiryo" panose="020B0604030504040204" pitchFamily="34" charset="-128"/>
            </a:endParaRPr>
          </a:p>
          <a:p>
            <a:r>
              <a:rPr kumimoji="1" lang="ja-JP" altLang="en-US" sz="2400">
                <a:latin typeface="Meiryo" panose="020B0604030504040204" pitchFamily="34" charset="-128"/>
                <a:ea typeface="Meiryo" panose="020B0604030504040204" pitchFamily="34" charset="-128"/>
              </a:rPr>
              <a:t>私は広告映像制作のプロデューサーです。</a:t>
            </a:r>
            <a:endParaRPr kumimoji="1"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例えば、</a:t>
            </a:r>
            <a:r>
              <a:rPr lang="en-US" altLang="ja-JP" sz="2400" dirty="0">
                <a:latin typeface="Meiryo" panose="020B0604030504040204" pitchFamily="34" charset="-128"/>
                <a:ea typeface="Meiryo" panose="020B0604030504040204" pitchFamily="34" charset="-128"/>
              </a:rPr>
              <a:t>TVCM</a:t>
            </a:r>
            <a:r>
              <a:rPr lang="ja-JP" altLang="en-US" sz="2400">
                <a:latin typeface="Meiryo" panose="020B0604030504040204" pitchFamily="34" charset="-128"/>
                <a:ea typeface="Meiryo" panose="020B0604030504040204" pitchFamily="34" charset="-128"/>
              </a:rPr>
              <a:t>に出演していただくモデルさんのキャスティングを依頼しています。</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今回はどんなモデルが求められているのかという課題把握力がまず間違いない。</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そして質量豊かな提案。現場にもまめに顔を出し、モデルさんを暖かく励ます。</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ひとつひとつの仕事が丁寧で、</a:t>
            </a:r>
            <a:r>
              <a:rPr lang="ja-JP" altLang="en-US" sz="4000">
                <a:solidFill>
                  <a:srgbClr val="FFFF00"/>
                </a:solidFill>
                <a:latin typeface="Meiryo" panose="020B0604030504040204" pitchFamily="34" charset="-128"/>
                <a:ea typeface="Meiryo" panose="020B0604030504040204" pitchFamily="34" charset="-128"/>
              </a:rPr>
              <a:t>愛</a:t>
            </a:r>
            <a:r>
              <a:rPr lang="ja-JP" altLang="en-US" sz="2400">
                <a:latin typeface="Meiryo" panose="020B0604030504040204" pitchFamily="34" charset="-128"/>
                <a:ea typeface="Meiryo" panose="020B0604030504040204" pitchFamily="34" charset="-128"/>
              </a:rPr>
              <a:t>があります。</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人を扱う仕事なので、</a:t>
            </a:r>
            <a:r>
              <a:rPr lang="ja-JP" altLang="en-US" sz="4000">
                <a:solidFill>
                  <a:srgbClr val="FFFF00"/>
                </a:solidFill>
                <a:latin typeface="Meiryo" panose="020B0604030504040204" pitchFamily="34" charset="-128"/>
                <a:ea typeface="Meiryo" panose="020B0604030504040204" pitchFamily="34" charset="-128"/>
              </a:rPr>
              <a:t>愛</a:t>
            </a:r>
            <a:r>
              <a:rPr lang="ja-JP" altLang="en-US" sz="2400">
                <a:latin typeface="Meiryo" panose="020B0604030504040204" pitchFamily="34" charset="-128"/>
                <a:ea typeface="Meiryo" panose="020B0604030504040204" pitchFamily="34" charset="-128"/>
              </a:rPr>
              <a:t>がすべてなのです。</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小林さんには、その仕事への</a:t>
            </a:r>
            <a:r>
              <a:rPr lang="ja-JP" altLang="en-US" sz="4000">
                <a:solidFill>
                  <a:srgbClr val="FFFF00"/>
                </a:solidFill>
                <a:latin typeface="Meiryo" panose="020B0604030504040204" pitchFamily="34" charset="-128"/>
                <a:ea typeface="Meiryo" panose="020B0604030504040204" pitchFamily="34" charset="-128"/>
              </a:rPr>
              <a:t>愛</a:t>
            </a:r>
            <a:r>
              <a:rPr lang="ja-JP" altLang="en-US" sz="2400">
                <a:latin typeface="Meiryo" panose="020B0604030504040204" pitchFamily="34" charset="-128"/>
                <a:ea typeface="Meiryo" panose="020B0604030504040204" pitchFamily="34" charset="-128"/>
              </a:rPr>
              <a:t>、モデルさんへの</a:t>
            </a:r>
            <a:r>
              <a:rPr lang="ja-JP" altLang="en-US" sz="4000">
                <a:solidFill>
                  <a:srgbClr val="FFFF00"/>
                </a:solidFill>
                <a:latin typeface="Meiryo" panose="020B0604030504040204" pitchFamily="34" charset="-128"/>
                <a:ea typeface="Meiryo" panose="020B0604030504040204" pitchFamily="34" charset="-128"/>
              </a:rPr>
              <a:t>愛</a:t>
            </a:r>
            <a:r>
              <a:rPr lang="ja-JP" altLang="en-US" sz="2400">
                <a:latin typeface="Meiryo" panose="020B0604030504040204" pitchFamily="34" charset="-128"/>
                <a:ea typeface="Meiryo" panose="020B0604030504040204" pitchFamily="34" charset="-128"/>
              </a:rPr>
              <a:t>があります。</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だから、小林さんにキャスティングしていただいたモデルさんには、</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最高に美しく撮影をしなけばと、こちらも気合が入ります。</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モデルさんをキャスティングしたい場合は、</a:t>
            </a:r>
            <a:endParaRPr lang="en-US" altLang="ja-JP" sz="2400" dirty="0">
              <a:latin typeface="Meiryo" panose="020B0604030504040204" pitchFamily="34" charset="-128"/>
              <a:ea typeface="Meiryo" panose="020B0604030504040204" pitchFamily="34" charset="-128"/>
            </a:endParaRPr>
          </a:p>
          <a:p>
            <a:r>
              <a:rPr lang="ja-JP" altLang="en-US" sz="2400">
                <a:latin typeface="Meiryo" panose="020B0604030504040204" pitchFamily="34" charset="-128"/>
                <a:ea typeface="Meiryo" panose="020B0604030504040204" pitchFamily="34" charset="-128"/>
              </a:rPr>
              <a:t>とにかく、まず小林さんに相談してみることを強くおすすめします！</a:t>
            </a:r>
            <a:endParaRPr lang="en-US" altLang="ja-JP" sz="2400" dirty="0">
              <a:latin typeface="Meiryo" panose="020B0604030504040204" pitchFamily="34" charset="-128"/>
              <a:ea typeface="Meiryo" panose="020B0604030504040204" pitchFamily="34" charset="-128"/>
            </a:endParaRPr>
          </a:p>
          <a:p>
            <a:endParaRPr kumimoji="1" lang="en-US" altLang="ja-JP" sz="1000" dirty="0">
              <a:latin typeface="Meiryo" panose="020B0604030504040204" pitchFamily="34" charset="-128"/>
              <a:ea typeface="Meiryo" panose="020B0604030504040204" pitchFamily="34" charset="-128"/>
            </a:endParaRPr>
          </a:p>
          <a:p>
            <a:r>
              <a:rPr lang="en-US" altLang="ja-JP" dirty="0">
                <a:latin typeface="Meiryo" panose="020B0604030504040204" pitchFamily="34" charset="-128"/>
                <a:ea typeface="Meiryo" panose="020B0604030504040204" pitchFamily="34" charset="-128"/>
              </a:rPr>
              <a:t>                                                                     </a:t>
            </a:r>
            <a:r>
              <a:rPr lang="ja-JP" altLang="en-US">
                <a:latin typeface="Meiryo" panose="020B0604030504040204" pitchFamily="34" charset="-128"/>
                <a:ea typeface="Meiryo" panose="020B0604030504040204" pitchFamily="34" charset="-128"/>
              </a:rPr>
              <a:t>映像プロデューサー（</a:t>
            </a:r>
            <a:r>
              <a:rPr lang="en-US" altLang="ja-JP" dirty="0" err="1">
                <a:latin typeface="Meiryo" panose="020B0604030504040204" pitchFamily="34" charset="-128"/>
                <a:ea typeface="Meiryo" panose="020B0604030504040204" pitchFamily="34" charset="-128"/>
              </a:rPr>
              <a:t>BtoB</a:t>
            </a:r>
            <a:r>
              <a:rPr lang="ja-JP" altLang="en-US">
                <a:latin typeface="Meiryo" panose="020B0604030504040204" pitchFamily="34" charset="-128"/>
                <a:ea typeface="Meiryo" panose="020B0604030504040204" pitchFamily="34" charset="-128"/>
              </a:rPr>
              <a:t>企業の紹介動画制作）　加藤　宏</a:t>
            </a:r>
            <a:endParaRPr kumimoji="1" lang="en-US" altLang="ja-JP" dirty="0">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2704192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天空">
  <a:themeElements>
    <a:clrScheme name="天空">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天空">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天空">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51</TotalTime>
  <Words>177</Words>
  <Application>Microsoft Macintosh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Arial</vt:lpstr>
      <vt:lpstr>Calibri</vt:lpstr>
      <vt:lpstr>Calibri Light</vt:lpstr>
      <vt:lpstr>天空</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加藤 宏</dc:creator>
  <cp:lastModifiedBy>加藤 宏</cp:lastModifiedBy>
  <cp:revision>3</cp:revision>
  <dcterms:created xsi:type="dcterms:W3CDTF">2025-10-30T05:45:46Z</dcterms:created>
  <dcterms:modified xsi:type="dcterms:W3CDTF">2025-10-30T08:39:31Z</dcterms:modified>
</cp:coreProperties>
</file>