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705"/>
  </p:normalViewPr>
  <p:slideViewPr>
    <p:cSldViewPr snapToGrid="0">
      <p:cViewPr varScale="1">
        <p:scale>
          <a:sx n="108" d="100"/>
          <a:sy n="108" d="100"/>
        </p:scale>
        <p:origin x="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1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6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66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38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361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0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485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35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307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05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07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AF16A6B-FA15-AA4C-8CC1-42C1C13126A2}" type="datetimeFigureOut">
              <a:rPr kumimoji="1" lang="ja-JP" altLang="en-US" smtClean="0"/>
              <a:t>2025/10/30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C6EEF2-F02B-E44F-8981-8A51915911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476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BCF3C8C-27BC-753C-E3F6-09C6E2EA7BF0}"/>
              </a:ext>
            </a:extLst>
          </p:cNvPr>
          <p:cNvSpPr txBox="1"/>
          <p:nvPr/>
        </p:nvSpPr>
        <p:spPr>
          <a:xfrm>
            <a:off x="272933" y="132132"/>
            <a:ext cx="12034064" cy="68018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200" b="1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宮下武三 </a:t>
            </a:r>
            <a:r>
              <a:rPr kumimoji="1" lang="ja-JP" altLang="en-US" sz="4000" b="1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さん</a:t>
            </a:r>
            <a:r>
              <a:rPr kumimoji="1" lang="ja-JP" altLang="en-US" sz="7200" b="1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を推薦します。</a:t>
            </a:r>
            <a:endParaRPr lang="en-US" altLang="ja-JP" dirty="0">
              <a:solidFill>
                <a:srgbClr val="FFFF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私は広告映像制作のプロデューサーです。</a:t>
            </a:r>
            <a:endParaRPr kumimoji="1"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例えば、広告代理店からの依頼で、県の観光ブランディングのプロポーザルの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クリエイティブチームとして、一緒に参画させていただくことがあります。</a:t>
            </a:r>
            <a:endParaRPr kumimoji="1"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時に無理難題と思える要望に対し、いつも穏やかににこやかに、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様々なアイデアを提案し、デザインを形にします。</a:t>
            </a:r>
            <a:endParaRPr kumimoji="1"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3600" b="1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そのクオリティーが高い！しかもスピーディー！</a:t>
            </a:r>
            <a:endParaRPr kumimoji="1" lang="en-US" altLang="ja-JP" sz="3600" b="1" dirty="0">
              <a:solidFill>
                <a:srgbClr val="FFFF00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一流のプロの仕事とは、こういうことだということを、</a:t>
            </a:r>
            <a:endParaRPr kumimoji="1"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皆さんに知っていただきたい！</a:t>
            </a:r>
            <a:endParaRPr kumimoji="1"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宮下さんはデザイナーというより、</a:t>
            </a:r>
            <a:r>
              <a:rPr kumimoji="1" lang="ja-JP" altLang="en-US" sz="3600" b="1">
                <a:solidFill>
                  <a:srgbClr val="FFFF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クリエイティブディレクター</a:t>
            </a:r>
            <a:r>
              <a:rPr kumimoji="1"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です。</a:t>
            </a:r>
            <a:endParaRPr kumimoji="1"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ちょっとした簡単なデザインを依頼するのも良いですが、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全体のコンセプト立案から細部のデザインに至るまでの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トータルな設計デザインこそ、宮下さんの真骨頂です。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ja-JP" altLang="en-US" sz="2400">
                <a:latin typeface="Meiryo" panose="020B0604030504040204" pitchFamily="34" charset="-128"/>
                <a:ea typeface="Meiryo" panose="020B0604030504040204" pitchFamily="34" charset="-128"/>
              </a:rPr>
              <a:t>大きなテーマのデザイン案件こそ、宮下武三さんを強くおすすめします！</a:t>
            </a:r>
            <a:endParaRPr lang="en-US" altLang="ja-JP" sz="24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endParaRPr kumimoji="1" lang="en-US" altLang="ja-JP" sz="10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r>
              <a:rPr lang="en-US" altLang="ja-JP" dirty="0">
                <a:latin typeface="Meiryo" panose="020B0604030504040204" pitchFamily="34" charset="-128"/>
                <a:ea typeface="Meiryo" panose="020B0604030504040204" pitchFamily="34" charset="-128"/>
              </a:rPr>
              <a:t>                                                                     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映像プロデューサー（</a:t>
            </a:r>
            <a:r>
              <a:rPr lang="en-US" altLang="ja-JP" dirty="0" err="1">
                <a:latin typeface="Meiryo" panose="020B0604030504040204" pitchFamily="34" charset="-128"/>
                <a:ea typeface="Meiryo" panose="020B0604030504040204" pitchFamily="34" charset="-128"/>
              </a:rPr>
              <a:t>BtoB</a:t>
            </a:r>
            <a:r>
              <a:rPr lang="ja-JP" altLang="en-US">
                <a:latin typeface="Meiryo" panose="020B0604030504040204" pitchFamily="34" charset="-128"/>
                <a:ea typeface="Meiryo" panose="020B0604030504040204" pitchFamily="34" charset="-128"/>
              </a:rPr>
              <a:t>企業の紹介動画制作）　加藤　宏</a:t>
            </a:r>
            <a:endParaRPr kumimoji="1"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4192661"/>
      </p:ext>
    </p:extLst>
  </p:cSld>
  <p:clrMapOvr>
    <a:masterClrMapping/>
  </p:clrMapOvr>
</p:sld>
</file>

<file path=ppt/theme/theme1.xml><?xml version="1.0" encoding="utf-8"?>
<a:theme xmlns:a="http://schemas.openxmlformats.org/drawingml/2006/main" name="パーセル">
  <a:themeElements>
    <a:clrScheme name="パーセル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パーセル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パーセル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30</TotalTime>
  <Words>179</Words>
  <Application>Microsoft Macintosh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Arial</vt:lpstr>
      <vt:lpstr>Gill Sans MT</vt:lpstr>
      <vt:lpstr>パーセル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加藤 宏</dc:creator>
  <cp:lastModifiedBy>加藤 宏</cp:lastModifiedBy>
  <cp:revision>3</cp:revision>
  <dcterms:created xsi:type="dcterms:W3CDTF">2025-10-30T05:45:46Z</dcterms:created>
  <dcterms:modified xsi:type="dcterms:W3CDTF">2025-10-30T08:39:10Z</dcterms:modified>
</cp:coreProperties>
</file>