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18288000" cy="10287000"/>
  <p:notesSz cx="6858000" cy="9144000"/>
  <p:embeddedFontLst>
    <p:embeddedFont>
      <p:font typeface="Source Han Sans JP" charset="1" panose="020B0400000000000000"/>
      <p:regular r:id="rId7"/>
    </p:embeddedFont>
    <p:embeddedFont>
      <p:font typeface="装甲明朝" charset="1" panose="02000600000000000000"/>
      <p:regular r:id="rId8"/>
    </p:embeddedFont>
    <p:embeddedFont>
      <p:font typeface="Source Han Sans JP Bold" charset="1" panose="020B0800000000000000"/>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2624" y="242624"/>
            <a:ext cx="17802753" cy="9801753"/>
            <a:chOff x="0" y="0"/>
            <a:chExt cx="2635029" cy="1450781"/>
          </a:xfrm>
        </p:grpSpPr>
        <p:sp>
          <p:nvSpPr>
            <p:cNvPr name="Freeform 3" id="3"/>
            <p:cNvSpPr/>
            <p:nvPr/>
          </p:nvSpPr>
          <p:spPr>
            <a:xfrm flipH="false" flipV="false" rot="0">
              <a:off x="0" y="0"/>
              <a:ext cx="2635029" cy="1450781"/>
            </a:xfrm>
            <a:custGeom>
              <a:avLst/>
              <a:gdLst/>
              <a:ahLst/>
              <a:cxnLst/>
              <a:rect r="r" b="b" t="t" l="l"/>
              <a:pathLst>
                <a:path h="1450781" w="2635029">
                  <a:moveTo>
                    <a:pt x="2555610" y="0"/>
                  </a:moveTo>
                  <a:lnTo>
                    <a:pt x="79418" y="0"/>
                  </a:lnTo>
                  <a:cubicBezTo>
                    <a:pt x="79418" y="43699"/>
                    <a:pt x="44079" y="79418"/>
                    <a:pt x="0" y="79418"/>
                  </a:cubicBezTo>
                  <a:lnTo>
                    <a:pt x="0" y="1371363"/>
                  </a:lnTo>
                  <a:cubicBezTo>
                    <a:pt x="43699" y="1371363"/>
                    <a:pt x="79418" y="1406702"/>
                    <a:pt x="79418" y="1450781"/>
                  </a:cubicBezTo>
                  <a:lnTo>
                    <a:pt x="2555610" y="1450781"/>
                  </a:lnTo>
                  <a:cubicBezTo>
                    <a:pt x="2555610" y="1407082"/>
                    <a:pt x="2590950" y="1371363"/>
                    <a:pt x="2635029" y="1371363"/>
                  </a:cubicBezTo>
                  <a:lnTo>
                    <a:pt x="2635029" y="79418"/>
                  </a:lnTo>
                  <a:cubicBezTo>
                    <a:pt x="2591329" y="79418"/>
                    <a:pt x="2555610" y="44079"/>
                    <a:pt x="2555610" y="0"/>
                  </a:cubicBezTo>
                  <a:close/>
                </a:path>
              </a:pathLst>
            </a:custGeom>
            <a:solidFill>
              <a:srgbClr val="000000">
                <a:alpha val="0"/>
              </a:srgbClr>
            </a:solidFill>
            <a:ln w="38100" cap="sq">
              <a:solidFill>
                <a:srgbClr val="ADA06D"/>
              </a:solidFill>
              <a:prstDash val="solid"/>
              <a:miter/>
            </a:ln>
          </p:spPr>
        </p:sp>
        <p:sp>
          <p:nvSpPr>
            <p:cNvPr name="TextBox 4" id="4"/>
            <p:cNvSpPr txBox="true"/>
            <p:nvPr/>
          </p:nvSpPr>
          <p:spPr>
            <a:xfrm>
              <a:off x="38100" y="9525"/>
              <a:ext cx="2558829" cy="1403156"/>
            </a:xfrm>
            <a:prstGeom prst="rect">
              <a:avLst/>
            </a:prstGeom>
          </p:spPr>
          <p:txBody>
            <a:bodyPr anchor="ctr" rtlCol="false" tIns="50800" lIns="50800" bIns="50800" rIns="50800"/>
            <a:lstStyle/>
            <a:p>
              <a:pPr algn="ctr">
                <a:lnSpc>
                  <a:spcPts val="2793"/>
                </a:lnSpc>
              </a:pPr>
            </a:p>
          </p:txBody>
        </p:sp>
      </p:grpSp>
      <p:grpSp>
        <p:nvGrpSpPr>
          <p:cNvPr name="Group 5" id="5"/>
          <p:cNvGrpSpPr/>
          <p:nvPr/>
        </p:nvGrpSpPr>
        <p:grpSpPr>
          <a:xfrm rot="0">
            <a:off x="15712251" y="372734"/>
            <a:ext cx="2207065" cy="2207065"/>
            <a:chOff x="0" y="0"/>
            <a:chExt cx="2942754" cy="2942754"/>
          </a:xfrm>
        </p:grpSpPr>
        <p:sp>
          <p:nvSpPr>
            <p:cNvPr name="AutoShape 6" id="6"/>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7" id="7"/>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8" id="8"/>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9" id="9"/>
            <p:cNvGrpSpPr/>
            <p:nvPr/>
          </p:nvGrpSpPr>
          <p:grpSpPr>
            <a:xfrm rot="0">
              <a:off x="2772164" y="0"/>
              <a:ext cx="170590" cy="170590"/>
              <a:chOff x="0" y="0"/>
              <a:chExt cx="32104" cy="32104"/>
            </a:xfrm>
          </p:grpSpPr>
          <p:sp>
            <p:nvSpPr>
              <p:cNvPr name="Freeform 10" id="10"/>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11" id="11"/>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12" id="12"/>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4" id="14"/>
          <p:cNvGrpSpPr/>
          <p:nvPr/>
        </p:nvGrpSpPr>
        <p:grpSpPr>
          <a:xfrm rot="-5400000">
            <a:off x="372734" y="372734"/>
            <a:ext cx="2207065" cy="2207065"/>
            <a:chOff x="0" y="0"/>
            <a:chExt cx="2942754" cy="2942754"/>
          </a:xfrm>
        </p:grpSpPr>
        <p:sp>
          <p:nvSpPr>
            <p:cNvPr name="AutoShape 15" id="15"/>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16" id="16"/>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17" id="17"/>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18" id="18"/>
            <p:cNvGrpSpPr/>
            <p:nvPr/>
          </p:nvGrpSpPr>
          <p:grpSpPr>
            <a:xfrm rot="0">
              <a:off x="2772164" y="0"/>
              <a:ext cx="170590" cy="170590"/>
              <a:chOff x="0" y="0"/>
              <a:chExt cx="32104" cy="32104"/>
            </a:xfrm>
          </p:grpSpPr>
          <p:sp>
            <p:nvSpPr>
              <p:cNvPr name="Freeform 19" id="19"/>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0" id="20"/>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21" id="21"/>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23" id="23"/>
          <p:cNvGrpSpPr/>
          <p:nvPr/>
        </p:nvGrpSpPr>
        <p:grpSpPr>
          <a:xfrm rot="5400000">
            <a:off x="15712251" y="7707200"/>
            <a:ext cx="2207065" cy="2207065"/>
            <a:chOff x="0" y="0"/>
            <a:chExt cx="2942754" cy="2942754"/>
          </a:xfrm>
        </p:grpSpPr>
        <p:sp>
          <p:nvSpPr>
            <p:cNvPr name="AutoShape 24" id="24"/>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25" id="25"/>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26" id="26"/>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27" id="27"/>
            <p:cNvGrpSpPr/>
            <p:nvPr/>
          </p:nvGrpSpPr>
          <p:grpSpPr>
            <a:xfrm rot="0">
              <a:off x="2772164" y="0"/>
              <a:ext cx="170590" cy="170590"/>
              <a:chOff x="0" y="0"/>
              <a:chExt cx="32104" cy="32104"/>
            </a:xfrm>
          </p:grpSpPr>
          <p:sp>
            <p:nvSpPr>
              <p:cNvPr name="Freeform 28" id="28"/>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9" id="29"/>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30" id="30"/>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32" id="32"/>
          <p:cNvGrpSpPr/>
          <p:nvPr/>
        </p:nvGrpSpPr>
        <p:grpSpPr>
          <a:xfrm rot="-10800000">
            <a:off x="372734" y="7707200"/>
            <a:ext cx="2207065" cy="2207065"/>
            <a:chOff x="0" y="0"/>
            <a:chExt cx="2942754" cy="2942754"/>
          </a:xfrm>
        </p:grpSpPr>
        <p:sp>
          <p:nvSpPr>
            <p:cNvPr name="AutoShape 33" id="33"/>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34" id="34"/>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35" id="35"/>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36" id="36"/>
            <p:cNvGrpSpPr/>
            <p:nvPr/>
          </p:nvGrpSpPr>
          <p:grpSpPr>
            <a:xfrm rot="0">
              <a:off x="2772164" y="0"/>
              <a:ext cx="170590" cy="1519128"/>
              <a:chOff x="0" y="0"/>
              <a:chExt cx="32104" cy="285892"/>
            </a:xfrm>
          </p:grpSpPr>
          <p:sp>
            <p:nvSpPr>
              <p:cNvPr name="Freeform 37" id="37"/>
              <p:cNvSpPr/>
              <p:nvPr/>
            </p:nvSpPr>
            <p:spPr>
              <a:xfrm flipH="false" flipV="false" rot="0">
                <a:off x="0" y="0"/>
                <a:ext cx="32104" cy="285892"/>
              </a:xfrm>
              <a:custGeom>
                <a:avLst/>
                <a:gdLst/>
                <a:ahLst/>
                <a:cxnLst/>
                <a:rect r="r" b="b" t="t" l="l"/>
                <a:pathLst>
                  <a:path h="285892" w="32104">
                    <a:moveTo>
                      <a:pt x="0" y="0"/>
                    </a:moveTo>
                    <a:lnTo>
                      <a:pt x="32104" y="0"/>
                    </a:lnTo>
                    <a:lnTo>
                      <a:pt x="32104" y="285892"/>
                    </a:lnTo>
                    <a:lnTo>
                      <a:pt x="0" y="285892"/>
                    </a:lnTo>
                    <a:close/>
                  </a:path>
                </a:pathLst>
              </a:custGeom>
              <a:solidFill>
                <a:srgbClr val="ADA06D"/>
              </a:solidFill>
            </p:spPr>
          </p:sp>
          <p:sp>
            <p:nvSpPr>
              <p:cNvPr name="TextBox 38" id="38"/>
              <p:cNvSpPr txBox="true"/>
              <p:nvPr/>
            </p:nvSpPr>
            <p:spPr>
              <a:xfrm>
                <a:off x="0" y="-28575"/>
                <a:ext cx="32104" cy="314467"/>
              </a:xfrm>
              <a:prstGeom prst="rect">
                <a:avLst/>
              </a:prstGeom>
            </p:spPr>
            <p:txBody>
              <a:bodyPr anchor="ctr" rtlCol="false" tIns="47303" lIns="47303" bIns="47303" rIns="47303"/>
              <a:lstStyle/>
              <a:p>
                <a:pPr algn="ctr">
                  <a:lnSpc>
                    <a:spcPts val="2660"/>
                  </a:lnSpc>
                </a:pPr>
                <a:r>
                  <a:rPr lang="en-US" sz="1900">
                    <a:solidFill>
                      <a:srgbClr val="000000"/>
                    </a:solidFill>
                    <a:latin typeface="Source Han Sans JP"/>
                    <a:ea typeface="Source Han Sans JP"/>
                    <a:cs typeface="Source Han Sans JP"/>
                    <a:sym typeface="Source Han Sans JP"/>
                  </a:rPr>
                  <a:t>ko</a:t>
                </a:r>
              </a:p>
            </p:txBody>
          </p:sp>
        </p:grpSp>
        <p:sp>
          <p:nvSpPr>
            <p:cNvPr name="Freeform 39" id="39"/>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AutoShape 41" id="41"/>
          <p:cNvSpPr/>
          <p:nvPr/>
        </p:nvSpPr>
        <p:spPr>
          <a:xfrm flipV="true">
            <a:off x="2966274" y="434099"/>
            <a:ext cx="12355452" cy="0"/>
          </a:xfrm>
          <a:prstGeom prst="line">
            <a:avLst/>
          </a:prstGeom>
          <a:ln cap="flat" w="38100">
            <a:solidFill>
              <a:srgbClr val="ADA06D"/>
            </a:solidFill>
            <a:prstDash val="sysDot"/>
            <a:headEnd type="none" len="sm" w="sm"/>
            <a:tailEnd type="none" len="sm" w="sm"/>
          </a:ln>
        </p:spPr>
      </p:sp>
      <p:sp>
        <p:nvSpPr>
          <p:cNvPr name="AutoShape 42" id="42"/>
          <p:cNvSpPr/>
          <p:nvPr/>
        </p:nvSpPr>
        <p:spPr>
          <a:xfrm flipV="true">
            <a:off x="2966274" y="9852901"/>
            <a:ext cx="12355452" cy="0"/>
          </a:xfrm>
          <a:prstGeom prst="line">
            <a:avLst/>
          </a:prstGeom>
          <a:ln cap="flat" w="38100">
            <a:solidFill>
              <a:srgbClr val="ADA06D"/>
            </a:solidFill>
            <a:prstDash val="sysDot"/>
            <a:headEnd type="none" len="sm" w="sm"/>
            <a:tailEnd type="none" len="sm" w="sm"/>
          </a:ln>
        </p:spPr>
      </p:sp>
      <p:sp>
        <p:nvSpPr>
          <p:cNvPr name="AutoShape 43" id="43"/>
          <p:cNvSpPr/>
          <p:nvPr/>
        </p:nvSpPr>
        <p:spPr>
          <a:xfrm>
            <a:off x="434099" y="2966274"/>
            <a:ext cx="0" cy="4354452"/>
          </a:xfrm>
          <a:prstGeom prst="line">
            <a:avLst/>
          </a:prstGeom>
          <a:ln cap="flat" w="38100">
            <a:solidFill>
              <a:srgbClr val="ADA06D"/>
            </a:solidFill>
            <a:prstDash val="sysDot"/>
            <a:headEnd type="none" len="sm" w="sm"/>
            <a:tailEnd type="none" len="sm" w="sm"/>
          </a:ln>
        </p:spPr>
      </p:sp>
      <p:sp>
        <p:nvSpPr>
          <p:cNvPr name="AutoShape 44" id="44"/>
          <p:cNvSpPr/>
          <p:nvPr/>
        </p:nvSpPr>
        <p:spPr>
          <a:xfrm>
            <a:off x="17849196" y="2966274"/>
            <a:ext cx="0" cy="4354452"/>
          </a:xfrm>
          <a:prstGeom prst="line">
            <a:avLst/>
          </a:prstGeom>
          <a:ln cap="flat" w="38100">
            <a:solidFill>
              <a:srgbClr val="ADA06D"/>
            </a:solidFill>
            <a:prstDash val="sysDot"/>
            <a:headEnd type="none" len="sm" w="sm"/>
            <a:tailEnd type="none" len="sm" w="sm"/>
          </a:ln>
        </p:spPr>
      </p:sp>
      <p:sp>
        <p:nvSpPr>
          <p:cNvPr name="Freeform 45" id="45"/>
          <p:cNvSpPr/>
          <p:nvPr/>
        </p:nvSpPr>
        <p:spPr>
          <a:xfrm flipH="false" flipV="false" rot="0">
            <a:off x="704246" y="2256694"/>
            <a:ext cx="2677289" cy="3276019"/>
          </a:xfrm>
          <a:custGeom>
            <a:avLst/>
            <a:gdLst/>
            <a:ahLst/>
            <a:cxnLst/>
            <a:rect r="r" b="b" t="t" l="l"/>
            <a:pathLst>
              <a:path h="3276019" w="2677289">
                <a:moveTo>
                  <a:pt x="0" y="0"/>
                </a:moveTo>
                <a:lnTo>
                  <a:pt x="2677290" y="0"/>
                </a:lnTo>
                <a:lnTo>
                  <a:pt x="2677290" y="3276019"/>
                </a:lnTo>
                <a:lnTo>
                  <a:pt x="0" y="3276019"/>
                </a:lnTo>
                <a:lnTo>
                  <a:pt x="0" y="0"/>
                </a:lnTo>
                <a:close/>
              </a:path>
            </a:pathLst>
          </a:custGeom>
          <a:blipFill>
            <a:blip r:embed="rId6"/>
            <a:stretch>
              <a:fillRect l="0" t="0" r="0" b="0"/>
            </a:stretch>
          </a:blipFill>
        </p:spPr>
      </p:sp>
      <p:sp>
        <p:nvSpPr>
          <p:cNvPr name="TextBox 46" id="46"/>
          <p:cNvSpPr txBox="true"/>
          <p:nvPr/>
        </p:nvSpPr>
        <p:spPr>
          <a:xfrm rot="0">
            <a:off x="2233317" y="560962"/>
            <a:ext cx="13962341" cy="2680960"/>
          </a:xfrm>
          <a:prstGeom prst="rect">
            <a:avLst/>
          </a:prstGeom>
        </p:spPr>
        <p:txBody>
          <a:bodyPr anchor="t" rtlCol="false" tIns="0" lIns="0" bIns="0" rIns="0">
            <a:spAutoFit/>
          </a:bodyPr>
          <a:lstStyle/>
          <a:p>
            <a:pPr algn="ctr">
              <a:lnSpc>
                <a:spcPts val="10780"/>
              </a:lnSpc>
            </a:pPr>
            <a:r>
              <a:rPr lang="en-US" sz="7700">
                <a:solidFill>
                  <a:srgbClr val="928657"/>
                </a:solidFill>
                <a:latin typeface="装甲明朝"/>
                <a:ea typeface="装甲明朝"/>
                <a:cs typeface="装甲明朝"/>
                <a:sym typeface="装甲明朝"/>
              </a:rPr>
              <a:t>優しいけどインパクトのある</a:t>
            </a:r>
          </a:p>
          <a:p>
            <a:pPr algn="ctr">
              <a:lnSpc>
                <a:spcPts val="10780"/>
              </a:lnSpc>
            </a:pPr>
            <a:r>
              <a:rPr lang="en-US" sz="7700">
                <a:solidFill>
                  <a:srgbClr val="928657"/>
                </a:solidFill>
                <a:latin typeface="装甲明朝"/>
                <a:ea typeface="装甲明朝"/>
                <a:cs typeface="装甲明朝"/>
                <a:sym typeface="装甲明朝"/>
              </a:rPr>
              <a:t>スライドが欲しい方</a:t>
            </a:r>
          </a:p>
        </p:txBody>
      </p:sp>
      <p:sp>
        <p:nvSpPr>
          <p:cNvPr name="TextBox 47" id="47"/>
          <p:cNvSpPr txBox="true"/>
          <p:nvPr/>
        </p:nvSpPr>
        <p:spPr>
          <a:xfrm rot="0">
            <a:off x="5414662" y="9134583"/>
            <a:ext cx="13962341" cy="523875"/>
          </a:xfrm>
          <a:prstGeom prst="rect">
            <a:avLst/>
          </a:prstGeom>
        </p:spPr>
        <p:txBody>
          <a:bodyPr anchor="t" rtlCol="false" tIns="0" lIns="0" bIns="0" rIns="0">
            <a:spAutoFit/>
          </a:bodyPr>
          <a:lstStyle/>
          <a:p>
            <a:pPr algn="ctr">
              <a:lnSpc>
                <a:spcPts val="4200"/>
              </a:lnSpc>
            </a:pPr>
            <a:r>
              <a:rPr lang="en-US" sz="3000">
                <a:solidFill>
                  <a:srgbClr val="ADA06D"/>
                </a:solidFill>
                <a:latin typeface="Source Han Sans JP"/>
                <a:ea typeface="Source Han Sans JP"/>
                <a:cs typeface="Source Han Sans JP"/>
                <a:sym typeface="Source Han Sans JP"/>
              </a:rPr>
              <a:t>美肌アドバイザー　並木規子</a:t>
            </a:r>
          </a:p>
        </p:txBody>
      </p:sp>
      <p:sp>
        <p:nvSpPr>
          <p:cNvPr name="TextBox 48" id="48"/>
          <p:cNvSpPr txBox="true"/>
          <p:nvPr/>
        </p:nvSpPr>
        <p:spPr>
          <a:xfrm rot="0">
            <a:off x="2820904" y="4519403"/>
            <a:ext cx="14768138" cy="4291330"/>
          </a:xfrm>
          <a:prstGeom prst="rect">
            <a:avLst/>
          </a:prstGeom>
        </p:spPr>
        <p:txBody>
          <a:bodyPr anchor="t" rtlCol="false" tIns="0" lIns="0" bIns="0" rIns="0">
            <a:spAutoFit/>
          </a:bodyPr>
          <a:lstStyle/>
          <a:p>
            <a:pPr algn="ctr">
              <a:lnSpc>
                <a:spcPts val="3920"/>
              </a:lnSpc>
            </a:pPr>
            <a:r>
              <a:rPr lang="en-US" sz="2800">
                <a:solidFill>
                  <a:srgbClr val="ADA06D"/>
                </a:solidFill>
                <a:latin typeface="Source Han Sans JP"/>
                <a:ea typeface="Source Han Sans JP"/>
                <a:cs typeface="Source Han Sans JP"/>
                <a:sym typeface="Source Han Sans JP"/>
              </a:rPr>
              <a:t>男性から私のビジネスについてよくわからないと言われます。</a:t>
            </a:r>
          </a:p>
          <a:p>
            <a:pPr algn="ctr">
              <a:lnSpc>
                <a:spcPts val="3920"/>
              </a:lnSpc>
            </a:pPr>
            <a:r>
              <a:rPr lang="en-US" sz="2800">
                <a:solidFill>
                  <a:srgbClr val="ADA06D"/>
                </a:solidFill>
                <a:latin typeface="Source Han Sans JP"/>
                <a:ea typeface="Source Han Sans JP"/>
                <a:cs typeface="Source Han Sans JP"/>
                <a:sym typeface="Source Han Sans JP"/>
              </a:rPr>
              <a:t>スキンケアに関心がない方が多いからなのか？どうしたら1枚の画面で説明できるのか</a:t>
            </a:r>
          </a:p>
          <a:p>
            <a:pPr algn="ctr">
              <a:lnSpc>
                <a:spcPts val="3920"/>
              </a:lnSpc>
            </a:pPr>
            <a:r>
              <a:rPr lang="en-US" sz="2800">
                <a:solidFill>
                  <a:srgbClr val="ADA06D"/>
                </a:solidFill>
                <a:latin typeface="Source Han Sans JP"/>
                <a:ea typeface="Source Han Sans JP"/>
                <a:cs typeface="Source Han Sans JP"/>
                <a:sym typeface="Source Han Sans JP"/>
              </a:rPr>
              <a:t>頭を抱えて一人でいろいろ資料を作成したりしたのですが、伝わらず悩んでいました。</a:t>
            </a:r>
          </a:p>
          <a:p>
            <a:pPr algn="ctr">
              <a:lnSpc>
                <a:spcPts val="3640"/>
              </a:lnSpc>
            </a:pPr>
            <a:r>
              <a:rPr lang="en-US" sz="2600">
                <a:solidFill>
                  <a:srgbClr val="ADA06D"/>
                </a:solidFill>
                <a:latin typeface="Source Han Sans JP"/>
                <a:ea typeface="Source Han Sans JP"/>
                <a:cs typeface="Source Han Sans JP"/>
                <a:sym typeface="Source Han Sans JP"/>
              </a:rPr>
              <a:t>そんな時</a:t>
            </a:r>
            <a:r>
              <a:rPr lang="en-US" sz="2600" b="true">
                <a:solidFill>
                  <a:srgbClr val="FF751F"/>
                </a:solidFill>
                <a:latin typeface="Source Han Sans JP Bold"/>
                <a:ea typeface="Source Han Sans JP Bold"/>
                <a:cs typeface="Source Han Sans JP Bold"/>
                <a:sym typeface="Source Han Sans JP Bold"/>
              </a:rPr>
              <a:t>『スライド資料制作』斎藤さん</a:t>
            </a:r>
            <a:r>
              <a:rPr lang="en-US" sz="2600">
                <a:solidFill>
                  <a:srgbClr val="B6AB7E"/>
                </a:solidFill>
                <a:latin typeface="Source Han Sans JP"/>
                <a:ea typeface="Source Han Sans JP"/>
                <a:cs typeface="Source Han Sans JP"/>
                <a:sym typeface="Source Han Sans JP"/>
              </a:rPr>
              <a:t>に女性や男性にも1枚のスライドで、ビジネスを伝えられてイベントの資料にも使えるスライドが欲しいのですが、とお願いした所すぐに作成頂きイベントがすぐにあったにもかかわらず間に合わせて頂きました。盛り込んで頂きたい内容を全て叶えて</a:t>
            </a:r>
          </a:p>
          <a:p>
            <a:pPr algn="ctr">
              <a:lnSpc>
                <a:spcPts val="3640"/>
              </a:lnSpc>
            </a:pPr>
            <a:r>
              <a:rPr lang="en-US" sz="2600">
                <a:solidFill>
                  <a:srgbClr val="B6AB7E"/>
                </a:solidFill>
                <a:latin typeface="Source Han Sans JP"/>
                <a:ea typeface="Source Han Sans JP"/>
                <a:cs typeface="Source Han Sans JP"/>
                <a:sym typeface="Source Han Sans JP"/>
              </a:rPr>
              <a:t>くださり、しかも印刷もできるとの事</a:t>
            </a:r>
            <a:r>
              <a:rPr lang="en-US" sz="2600" b="true">
                <a:solidFill>
                  <a:srgbClr val="B6AB7E"/>
                </a:solidFill>
                <a:latin typeface="Source Han Sans JP Bold"/>
                <a:ea typeface="Source Han Sans JP Bold"/>
                <a:cs typeface="Source Han Sans JP Bold"/>
                <a:sym typeface="Source Han Sans JP Bold"/>
              </a:rPr>
              <a:t>最高です!!</a:t>
            </a:r>
          </a:p>
          <a:p>
            <a:pPr algn="ctr">
              <a:lnSpc>
                <a:spcPts val="3920"/>
              </a:lnSpc>
            </a:pPr>
            <a:r>
              <a:rPr lang="en-US" sz="2800">
                <a:solidFill>
                  <a:srgbClr val="ADA06D"/>
                </a:solidFill>
                <a:latin typeface="Source Han Sans JP"/>
                <a:ea typeface="Source Han Sans JP"/>
                <a:cs typeface="Source Han Sans JP"/>
                <a:sym typeface="Source Han Sans JP"/>
              </a:rPr>
              <a:t>プロの手を借りる事で人の目に止まる</a:t>
            </a:r>
            <a:r>
              <a:rPr lang="en-US" sz="2800" b="true">
                <a:solidFill>
                  <a:srgbClr val="ADA06D"/>
                </a:solidFill>
                <a:latin typeface="Source Han Sans JP Bold"/>
                <a:ea typeface="Source Han Sans JP Bold"/>
                <a:cs typeface="Source Han Sans JP Bold"/>
                <a:sym typeface="Source Han Sans JP Bold"/>
              </a:rPr>
              <a:t>素敵なスライドはビジネスを加速するのには大切</a:t>
            </a:r>
            <a:r>
              <a:rPr lang="en-US" sz="2800">
                <a:solidFill>
                  <a:srgbClr val="ADA06D"/>
                </a:solidFill>
                <a:latin typeface="Source Han Sans JP"/>
                <a:ea typeface="Source Han Sans JP"/>
                <a:cs typeface="Source Han Sans JP"/>
                <a:sym typeface="Source Han Sans JP"/>
              </a:rPr>
              <a:t>な事</a:t>
            </a:r>
          </a:p>
          <a:p>
            <a:pPr algn="ctr">
              <a:lnSpc>
                <a:spcPts val="3920"/>
              </a:lnSpc>
            </a:pPr>
            <a:r>
              <a:rPr lang="en-US" sz="2800">
                <a:solidFill>
                  <a:srgbClr val="ADA06D"/>
                </a:solidFill>
                <a:latin typeface="Source Han Sans JP"/>
                <a:ea typeface="Source Han Sans JP"/>
                <a:cs typeface="Source Han Sans JP"/>
                <a:sym typeface="Source Han Sans JP"/>
              </a:rPr>
              <a:t>情報発信のスライドに困ったら</a:t>
            </a:r>
            <a:r>
              <a:rPr lang="en-US" sz="2800" b="true">
                <a:solidFill>
                  <a:srgbClr val="FF751F"/>
                </a:solidFill>
                <a:latin typeface="Source Han Sans JP Bold"/>
                <a:ea typeface="Source Han Sans JP Bold"/>
                <a:cs typeface="Source Han Sans JP Bold"/>
                <a:sym typeface="Source Han Sans JP Bold"/>
              </a:rPr>
              <a:t>『スライド資料制作』斎藤尚子さん</a:t>
            </a:r>
            <a:r>
              <a:rPr lang="en-US" sz="2800">
                <a:solidFill>
                  <a:srgbClr val="ADA06D"/>
                </a:solidFill>
                <a:latin typeface="Source Han Sans JP"/>
                <a:ea typeface="Source Han Sans JP"/>
                <a:cs typeface="Source Han Sans JP"/>
                <a:sym typeface="Source Han Sans JP"/>
              </a:rPr>
              <a:t>を推薦します。</a:t>
            </a:r>
          </a:p>
        </p:txBody>
      </p:sp>
      <p:sp>
        <p:nvSpPr>
          <p:cNvPr name="TextBox 49" id="49"/>
          <p:cNvSpPr txBox="true"/>
          <p:nvPr/>
        </p:nvSpPr>
        <p:spPr>
          <a:xfrm rot="0">
            <a:off x="2853443" y="3403847"/>
            <a:ext cx="13962341" cy="748031"/>
          </a:xfrm>
          <a:prstGeom prst="rect">
            <a:avLst/>
          </a:prstGeom>
        </p:spPr>
        <p:txBody>
          <a:bodyPr anchor="t" rtlCol="false" tIns="0" lIns="0" bIns="0" rIns="0">
            <a:spAutoFit/>
          </a:bodyPr>
          <a:lstStyle/>
          <a:p>
            <a:pPr algn="ctr">
              <a:lnSpc>
                <a:spcPts val="6019"/>
              </a:lnSpc>
            </a:pPr>
            <a:r>
              <a:rPr lang="en-US" sz="4299" b="true">
                <a:solidFill>
                  <a:srgbClr val="FF751F"/>
                </a:solidFill>
                <a:latin typeface="Source Han Sans JP Bold"/>
                <a:ea typeface="Source Han Sans JP Bold"/>
                <a:cs typeface="Source Han Sans JP Bold"/>
                <a:sym typeface="Source Han Sans JP Bold"/>
              </a:rPr>
              <a:t>スライド資料制作　斎藤尚子さんを推薦します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DAG2rYNTu1Q</dc:identifier>
  <dcterms:modified xsi:type="dcterms:W3CDTF">2011-08-01T06:04:30Z</dcterms:modified>
  <cp:revision>1</cp:revision>
  <dc:title>推薦の言葉</dc:title>
</cp:coreProperties>
</file>