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Kosugi Maru" panose="020B0600070205080204" charset="-128"/>
      <p:regular r:id="rId4"/>
    </p:embeddedFont>
    <p:embeddedFont>
      <p:font typeface="BIZ UD明朝 Medium" panose="02020500000000000000" pitchFamily="17" charset="-128"/>
      <p:regular r:id="rId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h3NAzRQTlTA1/LK3p3BnHhTS3p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6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customschemas.google.com/relationships/presentationmetadata" Target="metadata"/><Relationship Id="rId3"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5" Type="http://schemas.openxmlformats.org/officeDocument/2006/relationships/font" Target="fonts/font2.fntdata"/><Relationship Id="rId15" Type="http://schemas.openxmlformats.org/officeDocument/2006/relationships/viewProps" Target="viewProps.xml"/><Relationship Id="rId4"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c183821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1" name="Google Shape;111;g119c1838214_0_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300" dirty="0">
              <a:solidFill>
                <a:schemeClr val="lt2"/>
              </a:solidFill>
              <a:latin typeface="Kosugi Maru"/>
              <a:ea typeface="Kosugi Maru"/>
              <a:cs typeface="Kosugi Maru"/>
              <a:sym typeface="Kosugi Maru"/>
            </a:endParaRPr>
          </a:p>
        </p:txBody>
      </p:sp>
      <p:sp>
        <p:nvSpPr>
          <p:cNvPr id="112" name="Google Shape;112;g119c1838214_0_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Blank" type="blank">
  <p:cSld name="BLANK">
    <p:spTree>
      <p:nvGrpSpPr>
        <p:cNvPr id="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Custom Layout">
  <p:cSld name="1_Custom Layout 2">
    <p:spTree>
      <p:nvGrpSpPr>
        <p:cNvPr id="1" name="Shape 54"/>
        <p:cNvGrpSpPr/>
        <p:nvPr/>
      </p:nvGrpSpPr>
      <p:grpSpPr>
        <a:xfrm>
          <a:off x="0" y="0"/>
          <a:ext cx="0" cy="0"/>
          <a:chOff x="0" y="0"/>
          <a:chExt cx="0" cy="0"/>
        </a:xfrm>
      </p:grpSpPr>
      <p:pic>
        <p:nvPicPr>
          <p:cNvPr id="55" name="Google Shape;55;p239"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6" name="Google Shape;56;p239"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7" name="Google Shape;57;p23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8" name="Google Shape;58;p23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9" name="Google Shape;59;p239"/>
          <p:cNvSpPr/>
          <p:nvPr/>
        </p:nvSpPr>
        <p:spPr>
          <a:xfrm rot="5400000">
            <a:off x="5888749" y="656994"/>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rgbClr val="F3F3F3"/>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 name="Google Shape;60;p239"/>
          <p:cNvSpPr>
            <a:spLocks noGrp="1"/>
          </p:cNvSpPr>
          <p:nvPr>
            <p:ph type="pic" idx="3"/>
          </p:nvPr>
        </p:nvSpPr>
        <p:spPr>
          <a:xfrm>
            <a:off x="6335910" y="1036060"/>
            <a:ext cx="5033401" cy="4713330"/>
          </a:xfrm>
          <a:prstGeom prst="rect">
            <a:avLst/>
          </a:prstGeom>
          <a:noFill/>
          <a:ln>
            <a:noFill/>
          </a:ln>
        </p:spPr>
      </p:sp>
      <p:sp>
        <p:nvSpPr>
          <p:cNvPr id="61" name="Google Shape;61;p23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Blank">
  <p:cSld name="1_Blank">
    <p:spTree>
      <p:nvGrpSpPr>
        <p:cNvPr id="1" name="Shape 62"/>
        <p:cNvGrpSpPr/>
        <p:nvPr/>
      </p:nvGrpSpPr>
      <p:grpSpPr>
        <a:xfrm>
          <a:off x="0" y="0"/>
          <a:ext cx="0" cy="0"/>
          <a:chOff x="0" y="0"/>
          <a:chExt cx="0" cy="0"/>
        </a:xfrm>
      </p:grpSpPr>
      <p:pic>
        <p:nvPicPr>
          <p:cNvPr id="63" name="Google Shape;63;p240"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64" name="Google Shape;64;p240"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65" name="Google Shape;65;p240" descr="Picture 1"/>
          <p:cNvPicPr preferRelativeResize="0"/>
          <p:nvPr/>
        </p:nvPicPr>
        <p:blipFill rotWithShape="1">
          <a:blip r:embed="rId4">
            <a:alphaModFix/>
          </a:blip>
          <a:srcRect/>
          <a:stretch/>
        </p:blipFill>
        <p:spPr>
          <a:xfrm>
            <a:off x="3011182" y="2079170"/>
            <a:ext cx="9180818" cy="4807706"/>
          </a:xfrm>
          <a:prstGeom prst="rect">
            <a:avLst/>
          </a:prstGeom>
          <a:noFill/>
          <a:ln>
            <a:noFill/>
          </a:ln>
        </p:spPr>
      </p:pic>
      <p:sp>
        <p:nvSpPr>
          <p:cNvPr id="66" name="Google Shape;66;p240"/>
          <p:cNvSpPr txBox="1">
            <a:spLocks noGrp="1"/>
          </p:cNvSpPr>
          <p:nvPr>
            <p:ph type="title"/>
          </p:nvPr>
        </p:nvSpPr>
        <p:spPr>
          <a:xfrm>
            <a:off x="1524000" y="13509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7" name="Google Shape;67;p24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2">
    <p:spTree>
      <p:nvGrpSpPr>
        <p:cNvPr id="1" name="Shape 68"/>
        <p:cNvGrpSpPr/>
        <p:nvPr/>
      </p:nvGrpSpPr>
      <p:grpSpPr>
        <a:xfrm>
          <a:off x="0" y="0"/>
          <a:ext cx="0" cy="0"/>
          <a:chOff x="0" y="0"/>
          <a:chExt cx="0" cy="0"/>
        </a:xfrm>
      </p:grpSpPr>
      <p:pic>
        <p:nvPicPr>
          <p:cNvPr id="69" name="Google Shape;69;p241"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0" name="Google Shape;70;p241"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1" name="Google Shape;71;p24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2" name="Google Shape;72;p24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3" name="Google Shape;73;p24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p:cSld name="Two Content 2">
    <p:spTree>
      <p:nvGrpSpPr>
        <p:cNvPr id="1" name="Shape 74"/>
        <p:cNvGrpSpPr/>
        <p:nvPr/>
      </p:nvGrpSpPr>
      <p:grpSpPr>
        <a:xfrm>
          <a:off x="0" y="0"/>
          <a:ext cx="0" cy="0"/>
          <a:chOff x="0" y="0"/>
          <a:chExt cx="0" cy="0"/>
        </a:xfrm>
      </p:grpSpPr>
      <p:pic>
        <p:nvPicPr>
          <p:cNvPr id="75" name="Google Shape;75;p242"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76" name="Google Shape;76;p242"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77" name="Google Shape;77;p24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78" name="Google Shape;78;p24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9" name="Google Shape;79;p24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mparison">
  <p:cSld name="Comparison 2">
    <p:spTree>
      <p:nvGrpSpPr>
        <p:cNvPr id="1" name="Shape 80"/>
        <p:cNvGrpSpPr/>
        <p:nvPr/>
      </p:nvGrpSpPr>
      <p:grpSpPr>
        <a:xfrm>
          <a:off x="0" y="0"/>
          <a:ext cx="0" cy="0"/>
          <a:chOff x="0" y="0"/>
          <a:chExt cx="0" cy="0"/>
        </a:xfrm>
      </p:grpSpPr>
      <p:pic>
        <p:nvPicPr>
          <p:cNvPr id="81" name="Google Shape;81;p243"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2" name="Google Shape;82;p243"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83" name="Google Shape;83;p24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4" name="Google Shape;84;p24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85" name="Google Shape;85;p24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6" name="Google Shape;86;p24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2">
    <p:spTree>
      <p:nvGrpSpPr>
        <p:cNvPr id="1" name="Shape 87"/>
        <p:cNvGrpSpPr/>
        <p:nvPr/>
      </p:nvGrpSpPr>
      <p:grpSpPr>
        <a:xfrm>
          <a:off x="0" y="0"/>
          <a:ext cx="0" cy="0"/>
          <a:chOff x="0" y="0"/>
          <a:chExt cx="0" cy="0"/>
        </a:xfrm>
      </p:grpSpPr>
      <p:pic>
        <p:nvPicPr>
          <p:cNvPr id="88" name="Google Shape;88;p245"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89" name="Google Shape;89;p245"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0" name="Google Shape;90;p24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4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2" name="Google Shape;92;p24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93" name="Google Shape;93;p24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Picture with Caption">
  <p:cSld name="Picture with Caption 2">
    <p:spTree>
      <p:nvGrpSpPr>
        <p:cNvPr id="1" name="Shape 94"/>
        <p:cNvGrpSpPr/>
        <p:nvPr/>
      </p:nvGrpSpPr>
      <p:grpSpPr>
        <a:xfrm>
          <a:off x="0" y="0"/>
          <a:ext cx="0" cy="0"/>
          <a:chOff x="0" y="0"/>
          <a:chExt cx="0" cy="0"/>
        </a:xfrm>
      </p:grpSpPr>
      <p:pic>
        <p:nvPicPr>
          <p:cNvPr id="95" name="Google Shape;95;p246"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96" name="Google Shape;96;p246"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97" name="Google Shape;97;p24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8" name="Google Shape;98;p246"/>
          <p:cNvSpPr>
            <a:spLocks noGrp="1"/>
          </p:cNvSpPr>
          <p:nvPr>
            <p:ph type="pic" idx="2"/>
          </p:nvPr>
        </p:nvSpPr>
        <p:spPr>
          <a:xfrm>
            <a:off x="5183187" y="457201"/>
            <a:ext cx="6492998" cy="5403851"/>
          </a:xfrm>
          <a:prstGeom prst="rect">
            <a:avLst/>
          </a:prstGeom>
          <a:noFill/>
          <a:ln>
            <a:noFill/>
          </a:ln>
        </p:spPr>
      </p:sp>
      <p:sp>
        <p:nvSpPr>
          <p:cNvPr id="99" name="Google Shape;99;p24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00" name="Google Shape;100;p24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pproved BNI Colors">
  <p:cSld name="Approved BNI Colors">
    <p:spTree>
      <p:nvGrpSpPr>
        <p:cNvPr id="1" name="Shape 101"/>
        <p:cNvGrpSpPr/>
        <p:nvPr/>
      </p:nvGrpSpPr>
      <p:grpSpPr>
        <a:xfrm>
          <a:off x="0" y="0"/>
          <a:ext cx="0" cy="0"/>
          <a:chOff x="0" y="0"/>
          <a:chExt cx="0" cy="0"/>
        </a:xfrm>
      </p:grpSpPr>
      <p:pic>
        <p:nvPicPr>
          <p:cNvPr id="102" name="Google Shape;102;p24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103" name="Google Shape;103;p24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104" name="Google Shape;104;p247" descr="Picture 3"/>
          <p:cNvPicPr preferRelativeResize="0"/>
          <p:nvPr/>
        </p:nvPicPr>
        <p:blipFill rotWithShape="1">
          <a:blip r:embed="rId4">
            <a:alphaModFix/>
          </a:blip>
          <a:srcRect/>
          <a:stretch/>
        </p:blipFill>
        <p:spPr>
          <a:xfrm>
            <a:off x="373021" y="180295"/>
            <a:ext cx="8040219" cy="5898923"/>
          </a:xfrm>
          <a:prstGeom prst="rect">
            <a:avLst/>
          </a:prstGeom>
          <a:noFill/>
          <a:ln>
            <a:noFill/>
          </a:ln>
        </p:spPr>
      </p:pic>
      <p:sp>
        <p:nvSpPr>
          <p:cNvPr id="105" name="Google Shape;105;p247"/>
          <p:cNvSpPr txBox="1"/>
          <p:nvPr/>
        </p:nvSpPr>
        <p:spPr>
          <a:xfrm>
            <a:off x="9652977" y="1335348"/>
            <a:ext cx="993240" cy="708755"/>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Do Not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Use Other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Arial"/>
                <a:ea typeface="Arial"/>
                <a:cs typeface="Arial"/>
                <a:sym typeface="Arial"/>
              </a:rPr>
              <a:t>Hues of Red</a:t>
            </a:r>
            <a:endParaRPr sz="1400" b="0" i="0" u="none" strike="noStrike" cap="none">
              <a:solidFill>
                <a:srgbClr val="000000"/>
              </a:solidFill>
              <a:latin typeface="Arial"/>
              <a:ea typeface="Arial"/>
              <a:cs typeface="Arial"/>
              <a:sym typeface="Arial"/>
            </a:endParaRPr>
          </a:p>
        </p:txBody>
      </p:sp>
      <p:pic>
        <p:nvPicPr>
          <p:cNvPr id="106" name="Google Shape;106;p247" descr="Picture 5"/>
          <p:cNvPicPr preferRelativeResize="0"/>
          <p:nvPr/>
        </p:nvPicPr>
        <p:blipFill rotWithShape="1">
          <a:blip r:embed="rId5">
            <a:alphaModFix/>
          </a:blip>
          <a:srcRect/>
          <a:stretch/>
        </p:blipFill>
        <p:spPr>
          <a:xfrm>
            <a:off x="9638509" y="2179336"/>
            <a:ext cx="1022177" cy="3737873"/>
          </a:xfrm>
          <a:prstGeom prst="rect">
            <a:avLst/>
          </a:prstGeom>
          <a:noFill/>
          <a:ln>
            <a:noFill/>
          </a:ln>
        </p:spPr>
      </p:pic>
      <p:pic>
        <p:nvPicPr>
          <p:cNvPr id="107" name="Google Shape;107;p247" descr="Picture 7"/>
          <p:cNvPicPr preferRelativeResize="0"/>
          <p:nvPr/>
        </p:nvPicPr>
        <p:blipFill rotWithShape="1">
          <a:blip r:embed="rId6">
            <a:alphaModFix/>
          </a:blip>
          <a:srcRect l="34827" t="35301" r="34947" b="37971"/>
          <a:stretch/>
        </p:blipFill>
        <p:spPr>
          <a:xfrm>
            <a:off x="9309717" y="2787508"/>
            <a:ext cx="1679759" cy="2735145"/>
          </a:xfrm>
          <a:prstGeom prst="rect">
            <a:avLst/>
          </a:prstGeom>
          <a:noFill/>
          <a:ln>
            <a:noFill/>
          </a:ln>
        </p:spPr>
      </p:pic>
      <p:sp>
        <p:nvSpPr>
          <p:cNvPr id="108" name="Google Shape;108;p24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2"/>
        <p:cNvGrpSpPr/>
        <p:nvPr/>
      </p:nvGrpSpPr>
      <p:grpSpPr>
        <a:xfrm>
          <a:off x="0" y="0"/>
          <a:ext cx="0" cy="0"/>
          <a:chOff x="0" y="0"/>
          <a:chExt cx="0" cy="0"/>
        </a:xfrm>
      </p:grpSpPr>
      <p:sp>
        <p:nvSpPr>
          <p:cNvPr id="13" name="Google Shape;13;p229"/>
          <p:cNvSpPr txBox="1">
            <a:spLocks noGrp="1"/>
          </p:cNvSpPr>
          <p:nvPr>
            <p:ph type="body" idx="1"/>
          </p:nvPr>
        </p:nvSpPr>
        <p:spPr>
          <a:xfrm>
            <a:off x="650946" y="1894864"/>
            <a:ext cx="4633166" cy="405363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4" name="Google Shape;14;p229"/>
          <p:cNvSpPr txBox="1">
            <a:spLocks noGrp="1"/>
          </p:cNvSpPr>
          <p:nvPr>
            <p:ph type="body" idx="2"/>
          </p:nvPr>
        </p:nvSpPr>
        <p:spPr>
          <a:xfrm>
            <a:off x="633848" y="536712"/>
            <a:ext cx="4650265" cy="1182757"/>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3200"/>
              <a:buFont typeface="Arial"/>
              <a:buNone/>
              <a:defRPr sz="3200" b="1"/>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5" name="Google Shape;15;p229"/>
          <p:cNvSpPr/>
          <p:nvPr/>
        </p:nvSpPr>
        <p:spPr>
          <a:xfrm rot="5400000">
            <a:off x="5792058" y="546382"/>
            <a:ext cx="2124950" cy="2124949"/>
          </a:xfrm>
          <a:custGeom>
            <a:avLst/>
            <a:gdLst/>
            <a:ahLst/>
            <a:cxnLst/>
            <a:rect l="l" t="t" r="r" b="b"/>
            <a:pathLst>
              <a:path w="21600" h="21600" extrusionOk="0">
                <a:moveTo>
                  <a:pt x="0" y="21600"/>
                </a:moveTo>
                <a:lnTo>
                  <a:pt x="21600" y="21600"/>
                </a:lnTo>
                <a:lnTo>
                  <a:pt x="0" y="0"/>
                </a:lnTo>
                <a:close/>
              </a:path>
            </a:pathLst>
          </a:custGeom>
          <a:solidFill>
            <a:srgbClr val="CF2030"/>
          </a:solidFill>
          <a:ln w="9525" cap="flat" cmpd="sng">
            <a:solidFill>
              <a:schemeClr val="accent2"/>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6" name="Google Shape;16;p229"/>
          <p:cNvSpPr>
            <a:spLocks noGrp="1"/>
          </p:cNvSpPr>
          <p:nvPr>
            <p:ph type="pic" idx="3"/>
          </p:nvPr>
        </p:nvSpPr>
        <p:spPr>
          <a:xfrm>
            <a:off x="6335910" y="1036060"/>
            <a:ext cx="5033401" cy="4713330"/>
          </a:xfrm>
          <a:prstGeom prst="rect">
            <a:avLst/>
          </a:prstGeom>
          <a:noFill/>
          <a:ln>
            <a:noFill/>
          </a:ln>
        </p:spPr>
      </p:sp>
      <p:sp>
        <p:nvSpPr>
          <p:cNvPr id="17" name="Google Shape;17;p229"/>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
        <p:cNvGrpSpPr/>
        <p:nvPr/>
      </p:nvGrpSpPr>
      <p:grpSpPr>
        <a:xfrm>
          <a:off x="0" y="0"/>
          <a:ext cx="0" cy="0"/>
          <a:chOff x="0" y="0"/>
          <a:chExt cx="0" cy="0"/>
        </a:xfrm>
      </p:grpSpPr>
      <p:sp>
        <p:nvSpPr>
          <p:cNvPr id="19" name="Google Shape;19;p231"/>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0" name="Google Shape;20;p231"/>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Arial"/>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Arial"/>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Arial"/>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Arial"/>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Arial"/>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1" name="Google Shape;21;p231"/>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232"/>
          <p:cNvSpPr txBox="1">
            <a:spLocks noGrp="1"/>
          </p:cNvSpPr>
          <p:nvPr>
            <p:ph type="body" idx="1"/>
          </p:nvPr>
        </p:nvSpPr>
        <p:spPr>
          <a:xfrm>
            <a:off x="587618" y="1058578"/>
            <a:ext cx="5490798" cy="4325586"/>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32"/>
          <p:cNvSpPr txBox="1">
            <a:spLocks noGrp="1"/>
          </p:cNvSpPr>
          <p:nvPr>
            <p:ph type="title"/>
          </p:nvPr>
        </p:nvSpPr>
        <p:spPr>
          <a:xfrm>
            <a:off x="587618" y="2403"/>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5" name="Google Shape;25;p232"/>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233"/>
          <p:cNvSpPr txBox="1">
            <a:spLocks noGrp="1"/>
          </p:cNvSpPr>
          <p:nvPr>
            <p:ph type="body" idx="1"/>
          </p:nvPr>
        </p:nvSpPr>
        <p:spPr>
          <a:xfrm>
            <a:off x="530998" y="1075713"/>
            <a:ext cx="5468574"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Arial"/>
              <a:buNone/>
              <a:defRPr sz="2400" b="1"/>
            </a:lvl1pPr>
            <a:lvl2pPr marL="914400" lvl="1" indent="-228600" algn="l">
              <a:lnSpc>
                <a:spcPct val="90000"/>
              </a:lnSpc>
              <a:spcBef>
                <a:spcPts val="1000"/>
              </a:spcBef>
              <a:spcAft>
                <a:spcPts val="0"/>
              </a:spcAft>
              <a:buClr>
                <a:srgbClr val="000000"/>
              </a:buClr>
              <a:buSzPts val="2400"/>
              <a:buFont typeface="Arial"/>
              <a:buNone/>
              <a:defRPr sz="2400" b="1"/>
            </a:lvl2pPr>
            <a:lvl3pPr marL="1371600" lvl="2" indent="-228600" algn="l">
              <a:lnSpc>
                <a:spcPct val="90000"/>
              </a:lnSpc>
              <a:spcBef>
                <a:spcPts val="1000"/>
              </a:spcBef>
              <a:spcAft>
                <a:spcPts val="0"/>
              </a:spcAft>
              <a:buClr>
                <a:srgbClr val="000000"/>
              </a:buClr>
              <a:buSzPts val="2400"/>
              <a:buFont typeface="Arial"/>
              <a:buNone/>
              <a:defRPr sz="2400" b="1"/>
            </a:lvl3pPr>
            <a:lvl4pPr marL="1828800" lvl="3" indent="-228600" algn="l">
              <a:lnSpc>
                <a:spcPct val="90000"/>
              </a:lnSpc>
              <a:spcBef>
                <a:spcPts val="1000"/>
              </a:spcBef>
              <a:spcAft>
                <a:spcPts val="0"/>
              </a:spcAft>
              <a:buClr>
                <a:srgbClr val="000000"/>
              </a:buClr>
              <a:buSzPts val="2400"/>
              <a:buFont typeface="Arial"/>
              <a:buNone/>
              <a:defRPr sz="2400" b="1"/>
            </a:lvl4pPr>
            <a:lvl5pPr marL="2286000" lvl="4" indent="-228600" algn="l">
              <a:lnSpc>
                <a:spcPct val="90000"/>
              </a:lnSpc>
              <a:spcBef>
                <a:spcPts val="1000"/>
              </a:spcBef>
              <a:spcAft>
                <a:spcPts val="0"/>
              </a:spcAft>
              <a:buClr>
                <a:srgbClr val="000000"/>
              </a:buClr>
              <a:buSzPts val="2400"/>
              <a:buFont typeface="Arial"/>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33"/>
          <p:cNvSpPr txBox="1">
            <a:spLocks noGrp="1"/>
          </p:cNvSpPr>
          <p:nvPr>
            <p:ph type="body" idx="2"/>
          </p:nvPr>
        </p:nvSpPr>
        <p:spPr>
          <a:xfrm>
            <a:off x="6172199" y="1098231"/>
            <a:ext cx="5525966"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33"/>
          <p:cNvSpPr txBox="1">
            <a:spLocks noGrp="1"/>
          </p:cNvSpPr>
          <p:nvPr>
            <p:ph type="title"/>
          </p:nvPr>
        </p:nvSpPr>
        <p:spPr>
          <a:xfrm>
            <a:off x="529003" y="0"/>
            <a:ext cx="11169162" cy="1056177"/>
          </a:xfrm>
          <a:prstGeom prst="rect">
            <a:avLst/>
          </a:prstGeom>
          <a:noFill/>
          <a:ln>
            <a:noFill/>
          </a:ln>
        </p:spPr>
        <p:txBody>
          <a:bodyPr spcFirstLastPara="1" wrap="square" lIns="45700" tIns="45700" rIns="45700" bIns="45700"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0" name="Google Shape;30;p233"/>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1"/>
        <p:cNvGrpSpPr/>
        <p:nvPr/>
      </p:nvGrpSpPr>
      <p:grpSpPr>
        <a:xfrm>
          <a:off x="0" y="0"/>
          <a:ext cx="0" cy="0"/>
          <a:chOff x="0" y="0"/>
          <a:chExt cx="0" cy="0"/>
        </a:xfrm>
      </p:grpSpPr>
      <p:sp>
        <p:nvSpPr>
          <p:cNvPr id="32" name="Google Shape;32;p235"/>
          <p:cNvSpPr txBox="1">
            <a:spLocks noGrp="1"/>
          </p:cNvSpPr>
          <p:nvPr>
            <p:ph type="title"/>
          </p:nvPr>
        </p:nvSpPr>
        <p:spPr>
          <a:xfrm>
            <a:off x="531935" y="457200"/>
            <a:ext cx="424009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3" name="Google Shape;33;p235"/>
          <p:cNvSpPr txBox="1">
            <a:spLocks noGrp="1"/>
          </p:cNvSpPr>
          <p:nvPr>
            <p:ph type="body" idx="1"/>
          </p:nvPr>
        </p:nvSpPr>
        <p:spPr>
          <a:xfrm>
            <a:off x="5183187" y="457201"/>
            <a:ext cx="6476877" cy="5403851"/>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4" name="Google Shape;34;p235"/>
          <p:cNvSpPr txBox="1">
            <a:spLocks noGrp="1"/>
          </p:cNvSpPr>
          <p:nvPr>
            <p:ph type="body" idx="2"/>
          </p:nvPr>
        </p:nvSpPr>
        <p:spPr>
          <a:xfrm>
            <a:off x="531935" y="2057400"/>
            <a:ext cx="4240092"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5" name="Google Shape;35;p235"/>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6"/>
        <p:cNvGrpSpPr/>
        <p:nvPr/>
      </p:nvGrpSpPr>
      <p:grpSpPr>
        <a:xfrm>
          <a:off x="0" y="0"/>
          <a:ext cx="0" cy="0"/>
          <a:chOff x="0" y="0"/>
          <a:chExt cx="0" cy="0"/>
        </a:xfrm>
      </p:grpSpPr>
      <p:sp>
        <p:nvSpPr>
          <p:cNvPr id="37" name="Google Shape;37;p236"/>
          <p:cNvSpPr txBox="1">
            <a:spLocks noGrp="1"/>
          </p:cNvSpPr>
          <p:nvPr>
            <p:ph type="title"/>
          </p:nvPr>
        </p:nvSpPr>
        <p:spPr>
          <a:xfrm>
            <a:off x="567103" y="457200"/>
            <a:ext cx="4204922" cy="1600200"/>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3200"/>
              <a:buFont typeface="Arial"/>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8" name="Google Shape;38;p236"/>
          <p:cNvSpPr>
            <a:spLocks noGrp="1"/>
          </p:cNvSpPr>
          <p:nvPr>
            <p:ph type="pic" idx="2"/>
          </p:nvPr>
        </p:nvSpPr>
        <p:spPr>
          <a:xfrm>
            <a:off x="5183187" y="457201"/>
            <a:ext cx="6492998" cy="5403851"/>
          </a:xfrm>
          <a:prstGeom prst="rect">
            <a:avLst/>
          </a:prstGeom>
          <a:noFill/>
          <a:ln>
            <a:noFill/>
          </a:ln>
        </p:spPr>
      </p:sp>
      <p:sp>
        <p:nvSpPr>
          <p:cNvPr id="39" name="Google Shape;39;p236"/>
          <p:cNvSpPr txBox="1">
            <a:spLocks noGrp="1"/>
          </p:cNvSpPr>
          <p:nvPr>
            <p:ph type="body" idx="1"/>
          </p:nvPr>
        </p:nvSpPr>
        <p:spPr>
          <a:xfrm>
            <a:off x="567103" y="2057400"/>
            <a:ext cx="4204922"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Arial"/>
              <a:buNone/>
              <a:defRPr sz="1600"/>
            </a:lvl1pPr>
            <a:lvl2pPr marL="914400" lvl="1" indent="-228600" algn="l">
              <a:lnSpc>
                <a:spcPct val="90000"/>
              </a:lnSpc>
              <a:spcBef>
                <a:spcPts val="1000"/>
              </a:spcBef>
              <a:spcAft>
                <a:spcPts val="0"/>
              </a:spcAft>
              <a:buClr>
                <a:srgbClr val="000000"/>
              </a:buClr>
              <a:buSzPts val="1600"/>
              <a:buFont typeface="Arial"/>
              <a:buNone/>
              <a:defRPr sz="1600"/>
            </a:lvl2pPr>
            <a:lvl3pPr marL="1371600" lvl="2" indent="-228600" algn="l">
              <a:lnSpc>
                <a:spcPct val="90000"/>
              </a:lnSpc>
              <a:spcBef>
                <a:spcPts val="1000"/>
              </a:spcBef>
              <a:spcAft>
                <a:spcPts val="0"/>
              </a:spcAft>
              <a:buClr>
                <a:srgbClr val="000000"/>
              </a:buClr>
              <a:buSzPts val="1600"/>
              <a:buFont typeface="Arial"/>
              <a:buNone/>
              <a:defRPr sz="1600"/>
            </a:lvl3pPr>
            <a:lvl4pPr marL="1828800" lvl="3" indent="-228600" algn="l">
              <a:lnSpc>
                <a:spcPct val="90000"/>
              </a:lnSpc>
              <a:spcBef>
                <a:spcPts val="1000"/>
              </a:spcBef>
              <a:spcAft>
                <a:spcPts val="0"/>
              </a:spcAft>
              <a:buClr>
                <a:srgbClr val="000000"/>
              </a:buClr>
              <a:buSzPts val="1600"/>
              <a:buFont typeface="Arial"/>
              <a:buNone/>
              <a:defRPr sz="1600"/>
            </a:lvl4pPr>
            <a:lvl5pPr marL="2286000" lvl="4" indent="-228600" algn="l">
              <a:lnSpc>
                <a:spcPct val="90000"/>
              </a:lnSpc>
              <a:spcBef>
                <a:spcPts val="1000"/>
              </a:spcBef>
              <a:spcAft>
                <a:spcPts val="0"/>
              </a:spcAft>
              <a:buClr>
                <a:srgbClr val="000000"/>
              </a:buClr>
              <a:buSzPts val="1600"/>
              <a:buFont typeface="Arial"/>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0" name="Google Shape;40;p236"/>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Slide">
  <p:cSld name="Cover Slide 2">
    <p:spTree>
      <p:nvGrpSpPr>
        <p:cNvPr id="1" name="Shape 41"/>
        <p:cNvGrpSpPr/>
        <p:nvPr/>
      </p:nvGrpSpPr>
      <p:grpSpPr>
        <a:xfrm>
          <a:off x="0" y="0"/>
          <a:ext cx="0" cy="0"/>
          <a:chOff x="0" y="0"/>
          <a:chExt cx="0" cy="0"/>
        </a:xfrm>
      </p:grpSpPr>
      <p:pic>
        <p:nvPicPr>
          <p:cNvPr id="42" name="Google Shape;42;p237"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43" name="Google Shape;43;p237"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pic>
        <p:nvPicPr>
          <p:cNvPr id="44" name="Google Shape;44;p237" descr="Picture 1"/>
          <p:cNvPicPr preferRelativeResize="0"/>
          <p:nvPr/>
        </p:nvPicPr>
        <p:blipFill rotWithShape="1">
          <a:blip r:embed="rId4">
            <a:alphaModFix/>
          </a:blip>
          <a:srcRect/>
          <a:stretch/>
        </p:blipFill>
        <p:spPr>
          <a:xfrm>
            <a:off x="3895562" y="1583577"/>
            <a:ext cx="4559898" cy="1748779"/>
          </a:xfrm>
          <a:prstGeom prst="rect">
            <a:avLst/>
          </a:prstGeom>
          <a:noFill/>
          <a:ln>
            <a:noFill/>
          </a:ln>
        </p:spPr>
      </p:pic>
      <p:pic>
        <p:nvPicPr>
          <p:cNvPr id="45" name="Google Shape;45;p237" descr="Picture 2"/>
          <p:cNvPicPr preferRelativeResize="0"/>
          <p:nvPr/>
        </p:nvPicPr>
        <p:blipFill rotWithShape="1">
          <a:blip r:embed="rId5">
            <a:alphaModFix/>
          </a:blip>
          <a:srcRect/>
          <a:stretch/>
        </p:blipFill>
        <p:spPr>
          <a:xfrm>
            <a:off x="7521570" y="4441118"/>
            <a:ext cx="4670431" cy="2445757"/>
          </a:xfrm>
          <a:prstGeom prst="rect">
            <a:avLst/>
          </a:prstGeom>
          <a:noFill/>
          <a:ln>
            <a:noFill/>
          </a:ln>
        </p:spPr>
      </p:pic>
      <p:sp>
        <p:nvSpPr>
          <p:cNvPr id="46" name="Google Shape;46;p237"/>
          <p:cNvSpPr txBox="1">
            <a:spLocks noGrp="1"/>
          </p:cNvSpPr>
          <p:nvPr>
            <p:ph type="body" idx="1"/>
          </p:nvPr>
        </p:nvSpPr>
        <p:spPr>
          <a:xfrm>
            <a:off x="0" y="3602037"/>
            <a:ext cx="12192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3600"/>
              <a:buFont typeface="Arial"/>
              <a:buNone/>
              <a:defRPr sz="3600" b="1"/>
            </a:lvl1pPr>
            <a:lvl2pPr marL="914400" lvl="1" indent="-228600" algn="ctr">
              <a:lnSpc>
                <a:spcPct val="90000"/>
              </a:lnSpc>
              <a:spcBef>
                <a:spcPts val="1000"/>
              </a:spcBef>
              <a:spcAft>
                <a:spcPts val="0"/>
              </a:spcAft>
              <a:buClr>
                <a:srgbClr val="000000"/>
              </a:buClr>
              <a:buSzPts val="3600"/>
              <a:buFont typeface="Arial"/>
              <a:buNone/>
              <a:defRPr sz="3600" b="1"/>
            </a:lvl2pPr>
            <a:lvl3pPr marL="1371600" lvl="2" indent="-228600" algn="ctr">
              <a:lnSpc>
                <a:spcPct val="90000"/>
              </a:lnSpc>
              <a:spcBef>
                <a:spcPts val="1000"/>
              </a:spcBef>
              <a:spcAft>
                <a:spcPts val="0"/>
              </a:spcAft>
              <a:buClr>
                <a:srgbClr val="000000"/>
              </a:buClr>
              <a:buSzPts val="3600"/>
              <a:buFont typeface="Arial"/>
              <a:buNone/>
              <a:defRPr sz="3600" b="1"/>
            </a:lvl3pPr>
            <a:lvl4pPr marL="1828800" lvl="3" indent="-228600" algn="ctr">
              <a:lnSpc>
                <a:spcPct val="90000"/>
              </a:lnSpc>
              <a:spcBef>
                <a:spcPts val="1000"/>
              </a:spcBef>
              <a:spcAft>
                <a:spcPts val="0"/>
              </a:spcAft>
              <a:buClr>
                <a:srgbClr val="000000"/>
              </a:buClr>
              <a:buSzPts val="3600"/>
              <a:buFont typeface="Arial"/>
              <a:buNone/>
              <a:defRPr sz="3600" b="1"/>
            </a:lvl4pPr>
            <a:lvl5pPr marL="2286000" lvl="4" indent="-228600" algn="ctr">
              <a:lnSpc>
                <a:spcPct val="90000"/>
              </a:lnSpc>
              <a:spcBef>
                <a:spcPts val="1000"/>
              </a:spcBef>
              <a:spcAft>
                <a:spcPts val="0"/>
              </a:spcAft>
              <a:buClr>
                <a:srgbClr val="000000"/>
              </a:buClr>
              <a:buSzPts val="3600"/>
              <a:buFont typeface="Arial"/>
              <a:buNone/>
              <a:defRPr sz="36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7" name="Google Shape;47;p237"/>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8"/>
        <p:cNvGrpSpPr/>
        <p:nvPr/>
      </p:nvGrpSpPr>
      <p:grpSpPr>
        <a:xfrm>
          <a:off x="0" y="0"/>
          <a:ext cx="0" cy="0"/>
          <a:chOff x="0" y="0"/>
          <a:chExt cx="0" cy="0"/>
        </a:xfrm>
      </p:grpSpPr>
      <p:pic>
        <p:nvPicPr>
          <p:cNvPr id="49" name="Google Shape;49;p238" descr="Picture 8"/>
          <p:cNvPicPr preferRelativeResize="0"/>
          <p:nvPr/>
        </p:nvPicPr>
        <p:blipFill rotWithShape="1">
          <a:blip r:embed="rId2">
            <a:alphaModFix/>
          </a:blip>
          <a:srcRect/>
          <a:stretch/>
        </p:blipFill>
        <p:spPr>
          <a:xfrm>
            <a:off x="160962" y="6351103"/>
            <a:ext cx="976498" cy="374499"/>
          </a:xfrm>
          <a:prstGeom prst="rect">
            <a:avLst/>
          </a:prstGeom>
          <a:noFill/>
          <a:ln>
            <a:noFill/>
          </a:ln>
        </p:spPr>
      </p:pic>
      <p:pic>
        <p:nvPicPr>
          <p:cNvPr id="50" name="Google Shape;50;p238" descr="Picture 9"/>
          <p:cNvPicPr preferRelativeResize="0"/>
          <p:nvPr/>
        </p:nvPicPr>
        <p:blipFill rotWithShape="1">
          <a:blip r:embed="rId3">
            <a:alphaModFix/>
          </a:blip>
          <a:srcRect/>
          <a:stretch/>
        </p:blipFill>
        <p:spPr>
          <a:xfrm>
            <a:off x="10168097" y="5813345"/>
            <a:ext cx="2033475" cy="1064867"/>
          </a:xfrm>
          <a:prstGeom prst="rect">
            <a:avLst/>
          </a:prstGeom>
          <a:noFill/>
          <a:ln>
            <a:noFill/>
          </a:ln>
        </p:spPr>
      </p:pic>
      <p:sp>
        <p:nvSpPr>
          <p:cNvPr id="51" name="Google Shape;51;p238"/>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Arial"/>
              <a:buNone/>
              <a:defRPr sz="6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2" name="Google Shape;52;p238"/>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Arial"/>
              <a:buNone/>
              <a:defRPr sz="2400"/>
            </a:lvl1pPr>
            <a:lvl2pPr marL="914400" lvl="1" indent="-228600" algn="ctr">
              <a:lnSpc>
                <a:spcPct val="90000"/>
              </a:lnSpc>
              <a:spcBef>
                <a:spcPts val="1000"/>
              </a:spcBef>
              <a:spcAft>
                <a:spcPts val="0"/>
              </a:spcAft>
              <a:buClr>
                <a:srgbClr val="000000"/>
              </a:buClr>
              <a:buSzPts val="2400"/>
              <a:buFont typeface="Arial"/>
              <a:buNone/>
              <a:defRPr sz="2400"/>
            </a:lvl2pPr>
            <a:lvl3pPr marL="1371600" lvl="2" indent="-228600" algn="ctr">
              <a:lnSpc>
                <a:spcPct val="90000"/>
              </a:lnSpc>
              <a:spcBef>
                <a:spcPts val="1000"/>
              </a:spcBef>
              <a:spcAft>
                <a:spcPts val="0"/>
              </a:spcAft>
              <a:buClr>
                <a:srgbClr val="000000"/>
              </a:buClr>
              <a:buSzPts val="2400"/>
              <a:buFont typeface="Arial"/>
              <a:buNone/>
              <a:defRPr sz="2400"/>
            </a:lvl3pPr>
            <a:lvl4pPr marL="1828800" lvl="3" indent="-228600" algn="ctr">
              <a:lnSpc>
                <a:spcPct val="90000"/>
              </a:lnSpc>
              <a:spcBef>
                <a:spcPts val="1000"/>
              </a:spcBef>
              <a:spcAft>
                <a:spcPts val="0"/>
              </a:spcAft>
              <a:buClr>
                <a:srgbClr val="000000"/>
              </a:buClr>
              <a:buSzPts val="2400"/>
              <a:buFont typeface="Arial"/>
              <a:buNone/>
              <a:defRPr sz="2400"/>
            </a:lvl4pPr>
            <a:lvl5pPr marL="2286000" lvl="4" indent="-228600" algn="ctr">
              <a:lnSpc>
                <a:spcPct val="90000"/>
              </a:lnSpc>
              <a:spcBef>
                <a:spcPts val="1000"/>
              </a:spcBef>
              <a:spcAft>
                <a:spcPts val="0"/>
              </a:spcAft>
              <a:buClr>
                <a:srgbClr val="000000"/>
              </a:buClr>
              <a:buSzPts val="2400"/>
              <a:buFont typeface="Arial"/>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53" name="Google Shape;53;p238"/>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220" descr="Picture 9"/>
          <p:cNvPicPr preferRelativeResize="0"/>
          <p:nvPr/>
        </p:nvPicPr>
        <p:blipFill rotWithShape="1">
          <a:blip r:embed="rId19">
            <a:alphaModFix/>
          </a:blip>
          <a:srcRect/>
          <a:stretch/>
        </p:blipFill>
        <p:spPr>
          <a:xfrm>
            <a:off x="10168097" y="5813345"/>
            <a:ext cx="2033475" cy="1064867"/>
          </a:xfrm>
          <a:prstGeom prst="rect">
            <a:avLst/>
          </a:prstGeom>
          <a:noFill/>
          <a:ln>
            <a:noFill/>
          </a:ln>
        </p:spPr>
      </p:pic>
      <p:pic>
        <p:nvPicPr>
          <p:cNvPr id="7" name="Google Shape;7;p220" descr="Picture 2"/>
          <p:cNvPicPr preferRelativeResize="0"/>
          <p:nvPr/>
        </p:nvPicPr>
        <p:blipFill rotWithShape="1">
          <a:blip r:embed="rId20">
            <a:alphaModFix/>
          </a:blip>
          <a:srcRect/>
          <a:stretch/>
        </p:blipFill>
        <p:spPr>
          <a:xfrm>
            <a:off x="160962" y="6200421"/>
            <a:ext cx="798043" cy="543067"/>
          </a:xfrm>
          <a:prstGeom prst="rect">
            <a:avLst/>
          </a:prstGeom>
          <a:noFill/>
          <a:ln>
            <a:noFill/>
          </a:ln>
        </p:spPr>
      </p:pic>
      <p:sp>
        <p:nvSpPr>
          <p:cNvPr id="8" name="Google Shape;8;p220"/>
          <p:cNvSpPr txBox="1">
            <a:spLocks noGrp="1"/>
          </p:cNvSpPr>
          <p:nvPr>
            <p:ph type="title"/>
          </p:nvPr>
        </p:nvSpPr>
        <p:spPr>
          <a:xfrm>
            <a:off x="565416" y="6448"/>
            <a:ext cx="11169162" cy="1056178"/>
          </a:xfrm>
          <a:prstGeom prst="rect">
            <a:avLst/>
          </a:prstGeom>
          <a:noFill/>
          <a:ln>
            <a:noFill/>
          </a:ln>
        </p:spPr>
        <p:txBody>
          <a:bodyPr spcFirstLastPara="1" wrap="square" lIns="45700" tIns="45700" rIns="45700" bIns="45700" anchor="ctr" anchorCtr="0">
            <a:normAutofit/>
          </a:bodyPr>
          <a:lstStyle>
            <a:lvl1pPr marR="0" lvl="0"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1pPr>
            <a:lvl2pPr marR="0" lvl="1"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2pPr>
            <a:lvl3pPr marR="0" lvl="2"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3pPr>
            <a:lvl4pPr marR="0" lvl="3"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4pPr>
            <a:lvl5pPr marR="0" lvl="4"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5pPr>
            <a:lvl6pPr marR="0" lvl="5"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6pPr>
            <a:lvl7pPr marR="0" lvl="6"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7pPr>
            <a:lvl8pPr marR="0" lvl="7"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8pPr>
            <a:lvl9pPr marR="0" lvl="8" algn="ctr" rtl="0">
              <a:lnSpc>
                <a:spcPct val="90000"/>
              </a:lnSpc>
              <a:spcBef>
                <a:spcPts val="0"/>
              </a:spcBef>
              <a:spcAft>
                <a:spcPts val="0"/>
              </a:spcAft>
              <a:buClr>
                <a:srgbClr val="000000"/>
              </a:buClr>
              <a:buSzPts val="4000"/>
              <a:buFont typeface="Arial"/>
              <a:buNone/>
              <a:defRPr sz="4000" b="1" i="0" u="none" strike="noStrike" cap="none">
                <a:solidFill>
                  <a:srgbClr val="000000"/>
                </a:solidFill>
                <a:latin typeface="Arial"/>
                <a:ea typeface="Arial"/>
                <a:cs typeface="Arial"/>
                <a:sym typeface="Arial"/>
              </a:defRPr>
            </a:lvl9pPr>
          </a:lstStyle>
          <a:p>
            <a:endParaRPr/>
          </a:p>
        </p:txBody>
      </p:sp>
      <p:sp>
        <p:nvSpPr>
          <p:cNvPr id="9" name="Google Shape;9;p220"/>
          <p:cNvSpPr txBox="1">
            <a:spLocks noGrp="1"/>
          </p:cNvSpPr>
          <p:nvPr>
            <p:ph type="body" idx="1"/>
          </p:nvPr>
        </p:nvSpPr>
        <p:spPr>
          <a:xfrm>
            <a:off x="564928" y="1062624"/>
            <a:ext cx="11169651" cy="4519614"/>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10" name="Google Shape;10;p220"/>
          <p:cNvSpPr txBox="1">
            <a:spLocks noGrp="1"/>
          </p:cNvSpPr>
          <p:nvPr>
            <p:ph type="sldNum" idx="12"/>
          </p:nvPr>
        </p:nvSpPr>
        <p:spPr>
          <a:xfrm>
            <a:off x="5892800" y="6172200"/>
            <a:ext cx="2844800" cy="368301"/>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5" name="図 4">
            <a:extLst>
              <a:ext uri="{FF2B5EF4-FFF2-40B4-BE49-F238E27FC236}">
                <a16:creationId xmlns:a16="http://schemas.microsoft.com/office/drawing/2014/main" id="{B9468CDC-B0FA-0E47-3872-35A72BAA6FC9}"/>
              </a:ext>
            </a:extLst>
          </p:cNvPr>
          <p:cNvPicPr>
            <a:picLocks noChangeAspect="1"/>
          </p:cNvPicPr>
          <p:nvPr/>
        </p:nvPicPr>
        <p:blipFill>
          <a:blip r:embed="rId3"/>
          <a:stretch>
            <a:fillRect/>
          </a:stretch>
        </p:blipFill>
        <p:spPr>
          <a:xfrm>
            <a:off x="9097617" y="459874"/>
            <a:ext cx="2862472" cy="4423552"/>
          </a:xfrm>
          <a:prstGeom prst="rect">
            <a:avLst/>
          </a:prstGeom>
        </p:spPr>
      </p:pic>
      <p:sp>
        <p:nvSpPr>
          <p:cNvPr id="2" name="テキスト ボックス 1">
            <a:extLst>
              <a:ext uri="{FF2B5EF4-FFF2-40B4-BE49-F238E27FC236}">
                <a16:creationId xmlns:a16="http://schemas.microsoft.com/office/drawing/2014/main" id="{D3E39C38-1A9D-40DC-AAC8-50181103F52E}"/>
              </a:ext>
            </a:extLst>
          </p:cNvPr>
          <p:cNvSpPr txBox="1"/>
          <p:nvPr/>
        </p:nvSpPr>
        <p:spPr>
          <a:xfrm>
            <a:off x="303965" y="442382"/>
            <a:ext cx="11184832" cy="1785104"/>
          </a:xfrm>
          <a:prstGeom prst="rect">
            <a:avLst/>
          </a:prstGeom>
          <a:noFill/>
        </p:spPr>
        <p:txBody>
          <a:bodyPr wrap="square" rtlCol="0">
            <a:spAutoFit/>
          </a:bodyPr>
          <a:lstStyle/>
          <a:p>
            <a:r>
              <a:rPr lang="ja-JP" altLang="en-US" sz="2800" dirty="0">
                <a:solidFill>
                  <a:srgbClr val="F4466F"/>
                </a:solidFill>
              </a:rPr>
              <a:t>人生の節目に携わられる事業展開されている方で、</a:t>
            </a:r>
            <a:endParaRPr lang="en-US" altLang="ja-JP" sz="2800" dirty="0">
              <a:solidFill>
                <a:srgbClr val="F4466F"/>
              </a:solidFill>
            </a:endParaRPr>
          </a:p>
          <a:p>
            <a:r>
              <a:rPr lang="ja-JP" altLang="en-US" sz="2800" dirty="0">
                <a:solidFill>
                  <a:srgbClr val="F4466F"/>
                </a:solidFill>
              </a:rPr>
              <a:t>顧客満足度を更に上げたい経営者の方</a:t>
            </a:r>
            <a:br>
              <a:rPr lang="en-US" altLang="ja-JP" sz="2000" dirty="0"/>
            </a:br>
            <a:r>
              <a:rPr lang="ja-JP" altLang="en-US" sz="2000" dirty="0"/>
              <a:t>美肌アドバイザー（シニア向け）</a:t>
            </a:r>
            <a:r>
              <a:rPr lang="ja-JP" altLang="en-US" sz="5400" dirty="0"/>
              <a:t>並木規子</a:t>
            </a:r>
            <a:r>
              <a:rPr lang="ja-JP" altLang="en-US" sz="4400" b="1" dirty="0">
                <a:solidFill>
                  <a:schemeClr val="tx1">
                    <a:lumMod val="65000"/>
                    <a:lumOff val="35000"/>
                  </a:schemeClr>
                </a:solidFill>
                <a:latin typeface="BIZ UD明朝 Medium" panose="02020500000000000000" pitchFamily="17" charset="-128"/>
                <a:ea typeface="BIZ UD明朝 Medium" panose="02020500000000000000" pitchFamily="17" charset="-128"/>
              </a:rPr>
              <a:t>さん</a:t>
            </a:r>
            <a:r>
              <a:rPr lang="ja-JP" altLang="en-US" sz="2800" b="1" dirty="0">
                <a:solidFill>
                  <a:schemeClr val="tx1">
                    <a:lumMod val="65000"/>
                    <a:lumOff val="35000"/>
                  </a:schemeClr>
                </a:solidFill>
                <a:latin typeface="BIZ UD明朝 Medium" panose="02020500000000000000" pitchFamily="17" charset="-128"/>
                <a:ea typeface="BIZ UD明朝 Medium" panose="02020500000000000000" pitchFamily="17" charset="-128"/>
              </a:rPr>
              <a:t>を</a:t>
            </a:r>
            <a:r>
              <a:rPr lang="ja-JP" altLang="en-US" sz="2400" b="1" i="0" strike="noStrike" dirty="0">
                <a:solidFill>
                  <a:srgbClr val="F4466F"/>
                </a:solidFill>
                <a:effectLst/>
                <a:latin typeface="BIZ UD明朝 Medium" panose="02020500000000000000" pitchFamily="17" charset="-128"/>
                <a:ea typeface="BIZ UD明朝 Medium" panose="02020500000000000000" pitchFamily="17" charset="-128"/>
              </a:rPr>
              <a:t>推薦致します</a:t>
            </a:r>
            <a:endParaRPr lang="ja-JP" altLang="en-US" sz="8800" b="1" dirty="0">
              <a:solidFill>
                <a:srgbClr val="F4466F"/>
              </a:solidFill>
              <a:effectLst/>
              <a:latin typeface="BIZ UD明朝 Medium" panose="02020500000000000000" pitchFamily="17" charset="-128"/>
              <a:ea typeface="BIZ UD明朝 Medium" panose="02020500000000000000" pitchFamily="17" charset="-128"/>
            </a:endParaRPr>
          </a:p>
        </p:txBody>
      </p:sp>
      <p:sp>
        <p:nvSpPr>
          <p:cNvPr id="3" name="テキスト ボックス 2">
            <a:extLst>
              <a:ext uri="{FF2B5EF4-FFF2-40B4-BE49-F238E27FC236}">
                <a16:creationId xmlns:a16="http://schemas.microsoft.com/office/drawing/2014/main" id="{0E810558-8F46-43D0-BCCE-6DAC5B0A7F2A}"/>
              </a:ext>
            </a:extLst>
          </p:cNvPr>
          <p:cNvSpPr txBox="1"/>
          <p:nvPr/>
        </p:nvSpPr>
        <p:spPr>
          <a:xfrm>
            <a:off x="133926" y="2227486"/>
            <a:ext cx="12058074" cy="4031873"/>
          </a:xfrm>
          <a:prstGeom prst="rect">
            <a:avLst/>
          </a:prstGeom>
          <a:noFill/>
        </p:spPr>
        <p:txBody>
          <a:bodyPr wrap="square" rtlCol="0">
            <a:spAutoFit/>
          </a:bodyPr>
          <a:lstStyle/>
          <a:p>
            <a:endParaRPr kumimoji="1" lang="en-US" altLang="ja-JP" sz="1600" dirty="0">
              <a:solidFill>
                <a:schemeClr val="tx1">
                  <a:lumMod val="75000"/>
                  <a:lumOff val="25000"/>
                </a:schemeClr>
              </a:solidFill>
              <a:latin typeface="+mj-ea"/>
              <a:ea typeface="+mj-ea"/>
            </a:endParaRPr>
          </a:p>
          <a:p>
            <a:r>
              <a:rPr lang="ja-JP" altLang="en-US" sz="1600" dirty="0"/>
              <a:t>弊社は、乳がんの術前撮影メニューの提供もしておりますが、</a:t>
            </a:r>
            <a:endParaRPr lang="en-US" altLang="ja-JP" sz="1600" dirty="0"/>
          </a:p>
          <a:p>
            <a:r>
              <a:rPr lang="ja-JP" altLang="en-US" sz="1600" dirty="0"/>
              <a:t>その際に、デコルテエステもご案内させていただいています。</a:t>
            </a:r>
            <a:endParaRPr lang="en-US" altLang="ja-JP" sz="1600" dirty="0"/>
          </a:p>
          <a:p>
            <a:r>
              <a:rPr lang="ja-JP" altLang="en-US" sz="1600" dirty="0"/>
              <a:t>それは、私自身も美肌アドバイザー並木さんのエステが本当に素晴らしく、</a:t>
            </a:r>
            <a:endParaRPr lang="en-US" altLang="ja-JP" sz="1600" dirty="0"/>
          </a:p>
          <a:p>
            <a:r>
              <a:rPr lang="ja-JP" altLang="en-US" sz="1600" dirty="0"/>
              <a:t>毎回、ゆっくりと自分自身を慈しむ時間になっていることから、</a:t>
            </a:r>
            <a:endParaRPr lang="en-US" altLang="ja-JP" sz="1600" dirty="0"/>
          </a:p>
          <a:p>
            <a:r>
              <a:rPr lang="ja-JP" altLang="en-US" sz="1600" dirty="0"/>
              <a:t>お客様にも、その体験をしていただきより喜んでいただきたいという経緯があります。</a:t>
            </a:r>
            <a:endParaRPr lang="en-US" altLang="ja-JP" sz="1600" dirty="0"/>
          </a:p>
          <a:p>
            <a:r>
              <a:rPr lang="ja-JP" altLang="en-US" sz="1600" dirty="0"/>
              <a:t>今回、撮影ご依頼いただいたお客様は、次の月に乳がん手術を控えている状況で、</a:t>
            </a:r>
          </a:p>
          <a:p>
            <a:r>
              <a:rPr lang="ja-JP" altLang="en-US" sz="1600" dirty="0"/>
              <a:t>撮影のご依頼をいただきましたが、その際に、並木さんにスタジオにお越しいただき</a:t>
            </a:r>
            <a:endParaRPr lang="en-US" altLang="ja-JP" sz="1600" dirty="0"/>
          </a:p>
          <a:p>
            <a:r>
              <a:rPr lang="ja-JP" altLang="en-US" sz="1600" dirty="0"/>
              <a:t>デコルテエステをしていただき、その後ヘアメイクをして撮影をさせていただきました。</a:t>
            </a:r>
            <a:endParaRPr lang="en-US" altLang="ja-JP" sz="1600" dirty="0"/>
          </a:p>
          <a:p>
            <a:r>
              <a:rPr kumimoji="1" lang="ja-JP" altLang="en-US" sz="1600" dirty="0">
                <a:solidFill>
                  <a:schemeClr val="tx1">
                    <a:lumMod val="75000"/>
                    <a:lumOff val="25000"/>
                  </a:schemeClr>
                </a:solidFill>
                <a:latin typeface="+mj-ea"/>
                <a:ea typeface="+mj-ea"/>
              </a:rPr>
              <a:t>撮影・写真の質も向上し、またお客様からも、癒しの時間がとてもよかった。とのご感想もいただきました。</a:t>
            </a:r>
            <a:endParaRPr kumimoji="1" lang="en-US" altLang="ja-JP" sz="1600" dirty="0">
              <a:solidFill>
                <a:schemeClr val="tx1">
                  <a:lumMod val="75000"/>
                  <a:lumOff val="25000"/>
                </a:schemeClr>
              </a:solidFill>
              <a:latin typeface="+mj-ea"/>
              <a:ea typeface="+mj-ea"/>
            </a:endParaRPr>
          </a:p>
          <a:p>
            <a:r>
              <a:rPr kumimoji="1" lang="ja-JP" altLang="en-US" sz="1600" dirty="0">
                <a:solidFill>
                  <a:schemeClr val="tx1">
                    <a:lumMod val="75000"/>
                    <a:lumOff val="25000"/>
                  </a:schemeClr>
                </a:solidFill>
                <a:latin typeface="+mj-ea"/>
                <a:ea typeface="+mj-ea"/>
              </a:rPr>
              <a:t>顧客満足度もあがり、リピートも実際に起こっています。</a:t>
            </a:r>
            <a:endParaRPr kumimoji="1" lang="en-US" altLang="ja-JP" sz="1600" dirty="0">
              <a:solidFill>
                <a:schemeClr val="tx1">
                  <a:lumMod val="75000"/>
                  <a:lumOff val="25000"/>
                </a:schemeClr>
              </a:solidFill>
              <a:latin typeface="+mj-ea"/>
              <a:ea typeface="+mj-ea"/>
            </a:endParaRPr>
          </a:p>
          <a:p>
            <a:r>
              <a:rPr kumimoji="1" lang="ja-JP" altLang="en-US" sz="1600" dirty="0">
                <a:solidFill>
                  <a:schemeClr val="tx1">
                    <a:lumMod val="75000"/>
                    <a:lumOff val="25000"/>
                  </a:schemeClr>
                </a:solidFill>
                <a:latin typeface="+mj-ea"/>
                <a:ea typeface="+mj-ea"/>
              </a:rPr>
              <a:t>撮影の前にはもちろん、結婚式など、人生の節目に携わられている撮影スタジオの方やプランナーの方、またそういった事業者の方で、</a:t>
            </a:r>
            <a:endParaRPr kumimoji="1" lang="en-US" altLang="ja-JP" sz="1600" dirty="0">
              <a:solidFill>
                <a:schemeClr val="tx1">
                  <a:lumMod val="75000"/>
                  <a:lumOff val="25000"/>
                </a:schemeClr>
              </a:solidFill>
              <a:latin typeface="+mj-ea"/>
              <a:ea typeface="+mj-ea"/>
            </a:endParaRPr>
          </a:p>
          <a:p>
            <a:r>
              <a:rPr kumimoji="1" lang="ja-JP" altLang="en-US" sz="1600" dirty="0">
                <a:solidFill>
                  <a:schemeClr val="tx1">
                    <a:lumMod val="75000"/>
                    <a:lumOff val="25000"/>
                  </a:schemeClr>
                </a:solidFill>
                <a:latin typeface="+mj-ea"/>
                <a:ea typeface="+mj-ea"/>
              </a:rPr>
              <a:t>サービスの向上に繋げたい方に特に、並木規子さんを推薦致します！</a:t>
            </a:r>
            <a:endParaRPr kumimoji="1" lang="en-US" altLang="ja-JP" sz="1600" dirty="0">
              <a:solidFill>
                <a:schemeClr val="tx1">
                  <a:lumMod val="75000"/>
                  <a:lumOff val="25000"/>
                </a:schemeClr>
              </a:solidFill>
              <a:latin typeface="+mj-ea"/>
              <a:ea typeface="+mj-ea"/>
            </a:endParaRPr>
          </a:p>
          <a:p>
            <a:endParaRPr kumimoji="1" lang="en-US" altLang="ja-JP" sz="1600" dirty="0">
              <a:solidFill>
                <a:schemeClr val="tx1">
                  <a:lumMod val="75000"/>
                  <a:lumOff val="25000"/>
                </a:schemeClr>
              </a:solidFill>
              <a:latin typeface="+mj-ea"/>
              <a:ea typeface="+mj-ea"/>
            </a:endParaRPr>
          </a:p>
          <a:p>
            <a:endParaRPr kumimoji="1" lang="en-US" altLang="ja-JP" sz="1600" dirty="0">
              <a:solidFill>
                <a:schemeClr val="tx1">
                  <a:lumMod val="75000"/>
                  <a:lumOff val="25000"/>
                </a:schemeClr>
              </a:solidFill>
              <a:latin typeface="+mj-ea"/>
              <a:ea typeface="+mj-ea"/>
            </a:endParaRPr>
          </a:p>
          <a:p>
            <a:pPr algn="r"/>
            <a:r>
              <a:rPr kumimoji="1" lang="ja-JP" altLang="en-US" sz="1600" dirty="0">
                <a:solidFill>
                  <a:schemeClr val="tx1">
                    <a:lumMod val="75000"/>
                    <a:lumOff val="25000"/>
                  </a:schemeClr>
                </a:solidFill>
                <a:latin typeface="+mj-ea"/>
                <a:ea typeface="+mj-ea"/>
              </a:rPr>
              <a:t>　　　　　　　　　　　　　　                                              </a:t>
            </a:r>
            <a:r>
              <a:rPr kumimoji="1" lang="en-US" altLang="ja-JP" sz="1600" dirty="0">
                <a:solidFill>
                  <a:schemeClr val="tx1">
                    <a:lumMod val="75000"/>
                    <a:lumOff val="25000"/>
                  </a:schemeClr>
                </a:solidFill>
                <a:latin typeface="+mj-ea"/>
                <a:ea typeface="+mj-ea"/>
              </a:rPr>
              <a:t>2026</a:t>
            </a:r>
            <a:r>
              <a:rPr kumimoji="1" lang="ja-JP" altLang="en-US" sz="1600" dirty="0">
                <a:solidFill>
                  <a:schemeClr val="tx1">
                    <a:lumMod val="75000"/>
                    <a:lumOff val="25000"/>
                  </a:schemeClr>
                </a:solidFill>
                <a:latin typeface="+mj-ea"/>
                <a:ea typeface="+mj-ea"/>
              </a:rPr>
              <a:t>年</a:t>
            </a:r>
            <a:r>
              <a:rPr kumimoji="1" lang="en-US" altLang="ja-JP" sz="1600" dirty="0">
                <a:solidFill>
                  <a:schemeClr val="tx1">
                    <a:lumMod val="75000"/>
                    <a:lumOff val="25000"/>
                  </a:schemeClr>
                </a:solidFill>
                <a:latin typeface="+mj-ea"/>
                <a:ea typeface="+mj-ea"/>
              </a:rPr>
              <a:t>02</a:t>
            </a:r>
            <a:r>
              <a:rPr kumimoji="1" lang="ja-JP" altLang="en-US" sz="1600" dirty="0">
                <a:solidFill>
                  <a:schemeClr val="tx1">
                    <a:lumMod val="75000"/>
                    <a:lumOff val="25000"/>
                  </a:schemeClr>
                </a:solidFill>
                <a:latin typeface="+mj-ea"/>
                <a:ea typeface="+mj-ea"/>
              </a:rPr>
              <a:t>月</a:t>
            </a:r>
            <a:r>
              <a:rPr kumimoji="1" lang="en-US" altLang="ja-JP" sz="1600" dirty="0">
                <a:solidFill>
                  <a:schemeClr val="tx1">
                    <a:lumMod val="75000"/>
                    <a:lumOff val="25000"/>
                  </a:schemeClr>
                </a:solidFill>
                <a:latin typeface="+mj-ea"/>
                <a:ea typeface="+mj-ea"/>
              </a:rPr>
              <a:t>25</a:t>
            </a:r>
            <a:r>
              <a:rPr kumimoji="1" lang="ja-JP" altLang="en-US" sz="1600" dirty="0">
                <a:solidFill>
                  <a:schemeClr val="tx1">
                    <a:lumMod val="75000"/>
                    <a:lumOff val="25000"/>
                  </a:schemeClr>
                </a:solidFill>
                <a:latin typeface="+mj-ea"/>
                <a:ea typeface="+mj-ea"/>
              </a:rPr>
              <a:t>日　経営者ブランディングフォトグラファー　幸野朱里</a:t>
            </a:r>
            <a:endParaRPr kumimoji="1" lang="en-US" altLang="ja-JP" sz="1600" dirty="0">
              <a:solidFill>
                <a:schemeClr val="tx1">
                  <a:lumMod val="75000"/>
                  <a:lumOff val="25000"/>
                </a:schemeClr>
              </a:solidFill>
              <a:latin typeface="+mj-ea"/>
              <a:ea typeface="+mj-ea"/>
            </a:endParaRPr>
          </a:p>
        </p:txBody>
      </p:sp>
    </p:spTree>
  </p:cSld>
  <p:clrMapOvr>
    <a:masterClrMapping/>
  </p:clrMapOvr>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265</Words>
  <Application>Microsoft Office PowerPoint</Application>
  <PresentationFormat>ワイド画面</PresentationFormat>
  <Paragraphs>19</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Calibri</vt:lpstr>
      <vt:lpstr>BIZ UD明朝 Medium</vt:lpstr>
      <vt:lpstr>Arial</vt:lpstr>
      <vt:lpstr>Kosugi Maru</vt:lpstr>
      <vt:lpstr>Custom Design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kouno akari</dc:creator>
  <cp:lastModifiedBy>akari kouno</cp:lastModifiedBy>
  <cp:revision>10</cp:revision>
  <dcterms:created xsi:type="dcterms:W3CDTF">2020-10-19T07:43:26Z</dcterms:created>
  <dcterms:modified xsi:type="dcterms:W3CDTF">2026-02-25T04:38:38Z</dcterms:modified>
</cp:coreProperties>
</file>