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Kosugi Maru" panose="020B0600070205080204" charset="-128"/>
      <p:regular r:id="rId4"/>
    </p:embeddedFont>
    <p:embeddedFont>
      <p:font typeface="BIZ UD明朝 Medium" panose="02020500000000000000" pitchFamily="17" charset="-128"/>
      <p:regular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3NAzRQTlTA1/LK3p3BnHhTS3p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100"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customschemas.google.com/relationships/presentationmetadata" Target="metadata"/><Relationship Id="rId3"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5" Type="http://schemas.openxmlformats.org/officeDocument/2006/relationships/font" Target="fonts/font2.fntdata"/><Relationship Id="rId15" Type="http://schemas.openxmlformats.org/officeDocument/2006/relationships/viewProps" Target="viewProps.xml"/><Relationship Id="rId4"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E39C38-1A9D-40DC-AAC8-50181103F52E}"/>
              </a:ext>
            </a:extLst>
          </p:cNvPr>
          <p:cNvSpPr txBox="1"/>
          <p:nvPr/>
        </p:nvSpPr>
        <p:spPr>
          <a:xfrm>
            <a:off x="303965" y="442382"/>
            <a:ext cx="11184832" cy="1785104"/>
          </a:xfrm>
          <a:prstGeom prst="rect">
            <a:avLst/>
          </a:prstGeom>
          <a:noFill/>
        </p:spPr>
        <p:txBody>
          <a:bodyPr wrap="square" rtlCol="0">
            <a:spAutoFit/>
          </a:bodyPr>
          <a:lstStyle/>
          <a:p>
            <a:r>
              <a:rPr lang="ja-JP" altLang="en-US" sz="2800" dirty="0">
                <a:solidFill>
                  <a:srgbClr val="F4466F"/>
                </a:solidFill>
              </a:rPr>
              <a:t>女性向けのサービスや、雰囲気も大切にしている</a:t>
            </a:r>
            <a:endParaRPr lang="en-US" altLang="ja-JP" sz="2800" dirty="0">
              <a:solidFill>
                <a:srgbClr val="F4466F"/>
              </a:solidFill>
            </a:endParaRPr>
          </a:p>
          <a:p>
            <a:r>
              <a:rPr lang="ja-JP" altLang="en-US" sz="2800" dirty="0">
                <a:solidFill>
                  <a:srgbClr val="F4466F"/>
                </a:solidFill>
              </a:rPr>
              <a:t>事業経営者の方へ</a:t>
            </a:r>
            <a:br>
              <a:rPr lang="en-US" altLang="ja-JP" sz="2000" dirty="0"/>
            </a:br>
            <a:r>
              <a:rPr lang="ja-JP" altLang="en-US" sz="2000" dirty="0"/>
              <a:t>スライド資料制作</a:t>
            </a:r>
            <a:r>
              <a:rPr lang="ja-JP" altLang="en-US" sz="5400" dirty="0"/>
              <a:t>斎藤尚子</a:t>
            </a:r>
            <a:r>
              <a:rPr lang="ja-JP" altLang="en-US" sz="4400" b="1" dirty="0">
                <a:solidFill>
                  <a:schemeClr val="tx1">
                    <a:lumMod val="65000"/>
                    <a:lumOff val="35000"/>
                  </a:schemeClr>
                </a:solidFill>
                <a:latin typeface="BIZ UD明朝 Medium" panose="02020500000000000000" pitchFamily="17" charset="-128"/>
                <a:ea typeface="BIZ UD明朝 Medium" panose="02020500000000000000" pitchFamily="17" charset="-128"/>
              </a:rPr>
              <a:t>さん</a:t>
            </a:r>
            <a:r>
              <a:rPr lang="ja-JP" altLang="en-US" sz="2800" b="1" dirty="0">
                <a:solidFill>
                  <a:schemeClr val="tx1">
                    <a:lumMod val="65000"/>
                    <a:lumOff val="35000"/>
                  </a:schemeClr>
                </a:solidFill>
                <a:latin typeface="BIZ UD明朝 Medium" panose="02020500000000000000" pitchFamily="17" charset="-128"/>
                <a:ea typeface="BIZ UD明朝 Medium" panose="02020500000000000000" pitchFamily="17" charset="-128"/>
              </a:rPr>
              <a:t>を</a:t>
            </a:r>
            <a:r>
              <a:rPr lang="ja-JP" altLang="en-US" sz="2400" b="1" i="0" strike="noStrike" dirty="0">
                <a:solidFill>
                  <a:srgbClr val="F4466F"/>
                </a:solidFill>
                <a:effectLst/>
                <a:latin typeface="BIZ UD明朝 Medium" panose="02020500000000000000" pitchFamily="17" charset="-128"/>
                <a:ea typeface="BIZ UD明朝 Medium" panose="02020500000000000000" pitchFamily="17" charset="-128"/>
              </a:rPr>
              <a:t>推薦致します</a:t>
            </a:r>
            <a:endParaRPr lang="ja-JP" altLang="en-US" sz="8800" b="1" dirty="0">
              <a:solidFill>
                <a:srgbClr val="F4466F"/>
              </a:solidFill>
              <a:effectLst/>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0E810558-8F46-43D0-BCCE-6DAC5B0A7F2A}"/>
              </a:ext>
            </a:extLst>
          </p:cNvPr>
          <p:cNvSpPr txBox="1"/>
          <p:nvPr/>
        </p:nvSpPr>
        <p:spPr>
          <a:xfrm>
            <a:off x="133926" y="2256694"/>
            <a:ext cx="12058074" cy="3293209"/>
          </a:xfrm>
          <a:prstGeom prst="rect">
            <a:avLst/>
          </a:prstGeom>
          <a:noFill/>
        </p:spPr>
        <p:txBody>
          <a:bodyPr wrap="square" rtlCol="0">
            <a:spAutoFit/>
          </a:bodyPr>
          <a:lstStyle/>
          <a:p>
            <a:endParaRPr kumimoji="1" lang="en-US" altLang="ja-JP" sz="1600" dirty="0">
              <a:solidFill>
                <a:schemeClr val="tx1">
                  <a:lumMod val="75000"/>
                  <a:lumOff val="25000"/>
                </a:schemeClr>
              </a:solidFill>
              <a:latin typeface="+mj-ea"/>
              <a:ea typeface="+mj-ea"/>
            </a:endParaRPr>
          </a:p>
          <a:p>
            <a:r>
              <a:rPr lang="ja-JP" altLang="en-US" sz="1600" dirty="0"/>
              <a:t>急遽、提案内容の案内が必要になり、斎藤さんの制作されている雰囲気も素敵で分かりやすく</a:t>
            </a:r>
            <a:endParaRPr lang="en-US" altLang="ja-JP" sz="1600" dirty="0"/>
          </a:p>
          <a:p>
            <a:r>
              <a:rPr lang="ja-JP" altLang="en-US" sz="1600" dirty="0"/>
              <a:t>スライド資料制作の斎藤さんにご相談し制作をしていただきました。</a:t>
            </a:r>
            <a:endParaRPr lang="en-US" altLang="ja-JP" sz="1600" dirty="0"/>
          </a:p>
          <a:p>
            <a:r>
              <a:rPr kumimoji="1" lang="ja-JP" altLang="en-US" sz="1600" dirty="0">
                <a:solidFill>
                  <a:schemeClr val="tx1">
                    <a:lumMod val="75000"/>
                    <a:lumOff val="25000"/>
                  </a:schemeClr>
                </a:solidFill>
                <a:latin typeface="+mj-ea"/>
                <a:ea typeface="+mj-ea"/>
              </a:rPr>
              <a:t>私のイメージのすり合わせと、また伝えたい内容をどうしたら伝わりやすくなるのかなどの</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アドバイスとともに、私の拘りとのすり合わせを根気よく向き合ってくださり、とても助かりました。</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実際に、制作いただいた提案資料から、新しい協業先の広がりも生まれました。</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特に女性向けのサービスや、雰囲気を大事にされている事業者の方とは</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とても相性がいいと実感しました！</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より伝わりやすく、雰囲気も大切にしているサービス展開されている事業者の方に、</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斎藤尚子さんをとくに推薦致します！</a:t>
            </a:r>
            <a:endParaRPr kumimoji="1" lang="en-US" altLang="ja-JP" sz="1600" dirty="0">
              <a:solidFill>
                <a:schemeClr val="tx1">
                  <a:lumMod val="75000"/>
                  <a:lumOff val="25000"/>
                </a:schemeClr>
              </a:solidFill>
              <a:latin typeface="+mj-ea"/>
              <a:ea typeface="+mj-ea"/>
            </a:endParaRPr>
          </a:p>
          <a:p>
            <a:endParaRPr kumimoji="1" lang="en-US" altLang="ja-JP" sz="1600" dirty="0">
              <a:solidFill>
                <a:schemeClr val="tx1">
                  <a:lumMod val="75000"/>
                  <a:lumOff val="25000"/>
                </a:schemeClr>
              </a:solidFill>
              <a:latin typeface="+mj-ea"/>
              <a:ea typeface="+mj-ea"/>
            </a:endParaRPr>
          </a:p>
          <a:p>
            <a:endParaRPr kumimoji="1" lang="en-US" altLang="ja-JP" sz="1600" dirty="0">
              <a:solidFill>
                <a:schemeClr val="tx1">
                  <a:lumMod val="75000"/>
                  <a:lumOff val="25000"/>
                </a:schemeClr>
              </a:solidFill>
              <a:latin typeface="+mj-ea"/>
              <a:ea typeface="+mj-ea"/>
            </a:endParaRPr>
          </a:p>
          <a:p>
            <a:pPr algn="r"/>
            <a:r>
              <a:rPr kumimoji="1" lang="ja-JP" altLang="en-US" sz="1600" dirty="0">
                <a:solidFill>
                  <a:schemeClr val="tx1">
                    <a:lumMod val="75000"/>
                    <a:lumOff val="25000"/>
                  </a:schemeClr>
                </a:solidFill>
                <a:latin typeface="+mj-ea"/>
                <a:ea typeface="+mj-ea"/>
              </a:rPr>
              <a:t>　　　　　　　　　　　　　　                                              </a:t>
            </a:r>
            <a:r>
              <a:rPr kumimoji="1" lang="en-US" altLang="ja-JP" sz="1600" dirty="0">
                <a:solidFill>
                  <a:schemeClr val="tx1">
                    <a:lumMod val="75000"/>
                    <a:lumOff val="25000"/>
                  </a:schemeClr>
                </a:solidFill>
                <a:latin typeface="+mj-ea"/>
                <a:ea typeface="+mj-ea"/>
              </a:rPr>
              <a:t>2026</a:t>
            </a:r>
            <a:r>
              <a:rPr kumimoji="1" lang="ja-JP" altLang="en-US" sz="1600" dirty="0">
                <a:solidFill>
                  <a:schemeClr val="tx1">
                    <a:lumMod val="75000"/>
                    <a:lumOff val="25000"/>
                  </a:schemeClr>
                </a:solidFill>
                <a:latin typeface="+mj-ea"/>
                <a:ea typeface="+mj-ea"/>
              </a:rPr>
              <a:t>年</a:t>
            </a:r>
            <a:r>
              <a:rPr kumimoji="1" lang="en-US" altLang="ja-JP" sz="1600" dirty="0">
                <a:solidFill>
                  <a:schemeClr val="tx1">
                    <a:lumMod val="75000"/>
                    <a:lumOff val="25000"/>
                  </a:schemeClr>
                </a:solidFill>
                <a:latin typeface="+mj-ea"/>
                <a:ea typeface="+mj-ea"/>
              </a:rPr>
              <a:t>02</a:t>
            </a:r>
            <a:r>
              <a:rPr kumimoji="1" lang="ja-JP" altLang="en-US" sz="1600" dirty="0">
                <a:solidFill>
                  <a:schemeClr val="tx1">
                    <a:lumMod val="75000"/>
                    <a:lumOff val="25000"/>
                  </a:schemeClr>
                </a:solidFill>
                <a:latin typeface="+mj-ea"/>
                <a:ea typeface="+mj-ea"/>
              </a:rPr>
              <a:t>月</a:t>
            </a:r>
            <a:r>
              <a:rPr kumimoji="1" lang="en-US" altLang="ja-JP" sz="1600" dirty="0">
                <a:solidFill>
                  <a:schemeClr val="tx1">
                    <a:lumMod val="75000"/>
                    <a:lumOff val="25000"/>
                  </a:schemeClr>
                </a:solidFill>
                <a:latin typeface="+mj-ea"/>
                <a:ea typeface="+mj-ea"/>
              </a:rPr>
              <a:t>25</a:t>
            </a:r>
            <a:r>
              <a:rPr kumimoji="1" lang="ja-JP" altLang="en-US" sz="1600" dirty="0">
                <a:solidFill>
                  <a:schemeClr val="tx1">
                    <a:lumMod val="75000"/>
                    <a:lumOff val="25000"/>
                  </a:schemeClr>
                </a:solidFill>
                <a:latin typeface="+mj-ea"/>
                <a:ea typeface="+mj-ea"/>
              </a:rPr>
              <a:t>日　経営者ブランディングフォトグラファー　幸野朱里</a:t>
            </a:r>
            <a:endParaRPr kumimoji="1" lang="en-US" altLang="ja-JP" sz="1600" dirty="0">
              <a:solidFill>
                <a:schemeClr val="tx1">
                  <a:lumMod val="75000"/>
                  <a:lumOff val="25000"/>
                </a:schemeClr>
              </a:solidFill>
              <a:latin typeface="+mj-ea"/>
              <a:ea typeface="+mj-ea"/>
            </a:endParaRPr>
          </a:p>
        </p:txBody>
      </p:sp>
      <p:sp>
        <p:nvSpPr>
          <p:cNvPr id="7" name="Freeform 45">
            <a:extLst>
              <a:ext uri="{FF2B5EF4-FFF2-40B4-BE49-F238E27FC236}">
                <a16:creationId xmlns:a16="http://schemas.microsoft.com/office/drawing/2014/main" id="{37AC90BB-1A6F-EB73-B047-2E053B3E3820}"/>
              </a:ext>
            </a:extLst>
          </p:cNvPr>
          <p:cNvSpPr/>
          <p:nvPr/>
        </p:nvSpPr>
        <p:spPr>
          <a:xfrm>
            <a:off x="9139254" y="589476"/>
            <a:ext cx="2677289" cy="3276019"/>
          </a:xfrm>
          <a:custGeom>
            <a:avLst/>
            <a:gdLst/>
            <a:ahLst/>
            <a:cxnLst/>
            <a:rect l="l" t="t" r="r" b="b"/>
            <a:pathLst>
              <a:path w="2677289" h="3276019">
                <a:moveTo>
                  <a:pt x="0" y="0"/>
                </a:moveTo>
                <a:lnTo>
                  <a:pt x="2677290" y="0"/>
                </a:lnTo>
                <a:lnTo>
                  <a:pt x="2677290" y="3276019"/>
                </a:lnTo>
                <a:lnTo>
                  <a:pt x="0" y="3276019"/>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184</Words>
  <Application>Microsoft Office PowerPoint</Application>
  <PresentationFormat>ワイド画面</PresentationFormat>
  <Paragraphs>16</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Calibri</vt:lpstr>
      <vt:lpstr>BIZ UD明朝 Medium</vt:lpstr>
      <vt:lpstr>Arial</vt:lpstr>
      <vt:lpstr>Kosugi Maru</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kouno akari</dc:creator>
  <cp:lastModifiedBy>akari kouno</cp:lastModifiedBy>
  <cp:revision>11</cp:revision>
  <dcterms:created xsi:type="dcterms:W3CDTF">2020-10-19T07:43:26Z</dcterms:created>
  <dcterms:modified xsi:type="dcterms:W3CDTF">2026-02-25T05:10:23Z</dcterms:modified>
</cp:coreProperties>
</file>