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611C36-84BE-4997-8B10-A047D738CE12}" v="2" dt="2025-09-21T04:27:20.405"/>
    <p1510:client id="{600A074E-BF24-476F-9240-45636FB728B3}" v="2" dt="2025-09-21T04:40:34.1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showGuides="1">
      <p:cViewPr varScale="1">
        <p:scale>
          <a:sx n="72" d="100"/>
          <a:sy n="72" d="100"/>
        </p:scale>
        <p:origin x="86" y="1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CC7F96-A826-DD61-BAFB-9CA7A02B8AE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90207AA-A801-8E8C-A7FB-A60018BD30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C5E93EB-6AB5-C4FD-9BC0-0B588F4118BB}"/>
              </a:ext>
            </a:extLst>
          </p:cNvPr>
          <p:cNvSpPr>
            <a:spLocks noGrp="1"/>
          </p:cNvSpPr>
          <p:nvPr>
            <p:ph type="dt" sz="half" idx="10"/>
          </p:nvPr>
        </p:nvSpPr>
        <p:spPr/>
        <p:txBody>
          <a:bodyPr/>
          <a:lstStyle/>
          <a:p>
            <a:fld id="{ECEC5A11-A404-4761-82C4-9E5A4969D348}" type="datetimeFigureOut">
              <a:rPr kumimoji="1" lang="ja-JP" altLang="en-US" smtClean="0"/>
              <a:t>2026/2/26</a:t>
            </a:fld>
            <a:endParaRPr kumimoji="1" lang="ja-JP" altLang="en-US"/>
          </a:p>
        </p:txBody>
      </p:sp>
      <p:sp>
        <p:nvSpPr>
          <p:cNvPr id="5" name="フッター プレースホルダー 4">
            <a:extLst>
              <a:ext uri="{FF2B5EF4-FFF2-40B4-BE49-F238E27FC236}">
                <a16:creationId xmlns:a16="http://schemas.microsoft.com/office/drawing/2014/main" id="{6A75BE8C-1DA6-9BF1-19CC-B62F9CEDA01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0280A86-7DA0-1E42-B8A2-12D17626A722}"/>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3288097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ACFA07-D304-CD7A-AB23-93013D7C74E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5AAE271-C2AD-A280-2089-6F3ABBC0E45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AE212A2-FD82-1531-A86D-8CB47CF690BF}"/>
              </a:ext>
            </a:extLst>
          </p:cNvPr>
          <p:cNvSpPr>
            <a:spLocks noGrp="1"/>
          </p:cNvSpPr>
          <p:nvPr>
            <p:ph type="dt" sz="half" idx="10"/>
          </p:nvPr>
        </p:nvSpPr>
        <p:spPr/>
        <p:txBody>
          <a:bodyPr/>
          <a:lstStyle/>
          <a:p>
            <a:fld id="{ECEC5A11-A404-4761-82C4-9E5A4969D348}" type="datetimeFigureOut">
              <a:rPr kumimoji="1" lang="ja-JP" altLang="en-US" smtClean="0"/>
              <a:t>2026/2/26</a:t>
            </a:fld>
            <a:endParaRPr kumimoji="1" lang="ja-JP" altLang="en-US"/>
          </a:p>
        </p:txBody>
      </p:sp>
      <p:sp>
        <p:nvSpPr>
          <p:cNvPr id="5" name="フッター プレースホルダー 4">
            <a:extLst>
              <a:ext uri="{FF2B5EF4-FFF2-40B4-BE49-F238E27FC236}">
                <a16:creationId xmlns:a16="http://schemas.microsoft.com/office/drawing/2014/main" id="{ADF8A390-EEFD-7315-778F-2B8CCBE7AB9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11DEF8A-584D-5C8C-CFF8-27A819A52B9A}"/>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88755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1EDD8B1-9696-41D2-6F79-E58FC618B93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076C915-0752-7B31-BF59-48369383E1C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8EA8AC9-DE41-4E12-C8EE-2DEFE840FAE5}"/>
              </a:ext>
            </a:extLst>
          </p:cNvPr>
          <p:cNvSpPr>
            <a:spLocks noGrp="1"/>
          </p:cNvSpPr>
          <p:nvPr>
            <p:ph type="dt" sz="half" idx="10"/>
          </p:nvPr>
        </p:nvSpPr>
        <p:spPr/>
        <p:txBody>
          <a:bodyPr/>
          <a:lstStyle/>
          <a:p>
            <a:fld id="{ECEC5A11-A404-4761-82C4-9E5A4969D348}" type="datetimeFigureOut">
              <a:rPr kumimoji="1" lang="ja-JP" altLang="en-US" smtClean="0"/>
              <a:t>2026/2/26</a:t>
            </a:fld>
            <a:endParaRPr kumimoji="1" lang="ja-JP" altLang="en-US"/>
          </a:p>
        </p:txBody>
      </p:sp>
      <p:sp>
        <p:nvSpPr>
          <p:cNvPr id="5" name="フッター プレースホルダー 4">
            <a:extLst>
              <a:ext uri="{FF2B5EF4-FFF2-40B4-BE49-F238E27FC236}">
                <a16:creationId xmlns:a16="http://schemas.microsoft.com/office/drawing/2014/main" id="{740E4C0A-C965-2E22-CA33-B34AD8401E0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671B8BD-3927-A172-E6A7-0870AA28043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576042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254F31-2330-4D68-D72E-0DE7E2C5775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4B660A2-70D6-A541-D7D5-565171A8F5F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ABB6B16-5106-039A-9120-3A94BCBE6FB9}"/>
              </a:ext>
            </a:extLst>
          </p:cNvPr>
          <p:cNvSpPr>
            <a:spLocks noGrp="1"/>
          </p:cNvSpPr>
          <p:nvPr>
            <p:ph type="dt" sz="half" idx="10"/>
          </p:nvPr>
        </p:nvSpPr>
        <p:spPr/>
        <p:txBody>
          <a:bodyPr/>
          <a:lstStyle/>
          <a:p>
            <a:fld id="{ECEC5A11-A404-4761-82C4-9E5A4969D348}" type="datetimeFigureOut">
              <a:rPr kumimoji="1" lang="ja-JP" altLang="en-US" smtClean="0"/>
              <a:t>2026/2/26</a:t>
            </a:fld>
            <a:endParaRPr kumimoji="1" lang="ja-JP" altLang="en-US"/>
          </a:p>
        </p:txBody>
      </p:sp>
      <p:sp>
        <p:nvSpPr>
          <p:cNvPr id="5" name="フッター プレースホルダー 4">
            <a:extLst>
              <a:ext uri="{FF2B5EF4-FFF2-40B4-BE49-F238E27FC236}">
                <a16:creationId xmlns:a16="http://schemas.microsoft.com/office/drawing/2014/main" id="{C57F2B49-6156-B119-9454-5DDA59758C6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422D5D2-2E81-17A2-EDCF-81FE2DCC64A2}"/>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4190624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D32230-663F-257F-8F9A-D49C907293C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3112C6A-029F-47E6-C1E2-D2BB19B338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E483E08-2722-4D25-A594-838BE79FC2DF}"/>
              </a:ext>
            </a:extLst>
          </p:cNvPr>
          <p:cNvSpPr>
            <a:spLocks noGrp="1"/>
          </p:cNvSpPr>
          <p:nvPr>
            <p:ph type="dt" sz="half" idx="10"/>
          </p:nvPr>
        </p:nvSpPr>
        <p:spPr/>
        <p:txBody>
          <a:bodyPr/>
          <a:lstStyle/>
          <a:p>
            <a:fld id="{ECEC5A11-A404-4761-82C4-9E5A4969D348}" type="datetimeFigureOut">
              <a:rPr kumimoji="1" lang="ja-JP" altLang="en-US" smtClean="0"/>
              <a:t>2026/2/26</a:t>
            </a:fld>
            <a:endParaRPr kumimoji="1" lang="ja-JP" altLang="en-US"/>
          </a:p>
        </p:txBody>
      </p:sp>
      <p:sp>
        <p:nvSpPr>
          <p:cNvPr id="5" name="フッター プレースホルダー 4">
            <a:extLst>
              <a:ext uri="{FF2B5EF4-FFF2-40B4-BE49-F238E27FC236}">
                <a16:creationId xmlns:a16="http://schemas.microsoft.com/office/drawing/2014/main" id="{4EB657B3-F265-9987-32E8-035FF5AA084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FE4D15F-5C4D-1B5B-D737-EEC542016EA6}"/>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1650508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11D8A1-866C-9EC7-F2BA-21D7CCD7774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E6B29D5-C9EC-19EC-1EA7-07E4FF7D25D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3149AC2-C7A9-0C78-80AC-5721CBF40C0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A333740-E8ED-3995-7887-AC744C71226A}"/>
              </a:ext>
            </a:extLst>
          </p:cNvPr>
          <p:cNvSpPr>
            <a:spLocks noGrp="1"/>
          </p:cNvSpPr>
          <p:nvPr>
            <p:ph type="dt" sz="half" idx="10"/>
          </p:nvPr>
        </p:nvSpPr>
        <p:spPr/>
        <p:txBody>
          <a:bodyPr/>
          <a:lstStyle/>
          <a:p>
            <a:fld id="{ECEC5A11-A404-4761-82C4-9E5A4969D348}" type="datetimeFigureOut">
              <a:rPr kumimoji="1" lang="ja-JP" altLang="en-US" smtClean="0"/>
              <a:t>2026/2/26</a:t>
            </a:fld>
            <a:endParaRPr kumimoji="1" lang="ja-JP" altLang="en-US"/>
          </a:p>
        </p:txBody>
      </p:sp>
      <p:sp>
        <p:nvSpPr>
          <p:cNvPr id="6" name="フッター プレースホルダー 5">
            <a:extLst>
              <a:ext uri="{FF2B5EF4-FFF2-40B4-BE49-F238E27FC236}">
                <a16:creationId xmlns:a16="http://schemas.microsoft.com/office/drawing/2014/main" id="{7CA0CBA1-DD2A-3597-4BD3-F86333C54AF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1E943A5-6E23-963B-A2D2-C76699558AA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49007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E70702-9F4A-DA5D-796A-D9371083D14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B12D97E-F313-A7CF-FEAE-CE84CB893A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BF1A4DE-780F-873D-034B-095881C9667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846CC67-88A3-D7D1-5A67-6E3848FB84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0A6EE9F-0A7C-400C-80E0-128E32B6FE3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C2B80BE-17FF-D943-85D7-486842F004B1}"/>
              </a:ext>
            </a:extLst>
          </p:cNvPr>
          <p:cNvSpPr>
            <a:spLocks noGrp="1"/>
          </p:cNvSpPr>
          <p:nvPr>
            <p:ph type="dt" sz="half" idx="10"/>
          </p:nvPr>
        </p:nvSpPr>
        <p:spPr/>
        <p:txBody>
          <a:bodyPr/>
          <a:lstStyle/>
          <a:p>
            <a:fld id="{ECEC5A11-A404-4761-82C4-9E5A4969D348}" type="datetimeFigureOut">
              <a:rPr kumimoji="1" lang="ja-JP" altLang="en-US" smtClean="0"/>
              <a:t>2026/2/26</a:t>
            </a:fld>
            <a:endParaRPr kumimoji="1" lang="ja-JP" altLang="en-US"/>
          </a:p>
        </p:txBody>
      </p:sp>
      <p:sp>
        <p:nvSpPr>
          <p:cNvPr id="8" name="フッター プレースホルダー 7">
            <a:extLst>
              <a:ext uri="{FF2B5EF4-FFF2-40B4-BE49-F238E27FC236}">
                <a16:creationId xmlns:a16="http://schemas.microsoft.com/office/drawing/2014/main" id="{223EFA66-B20E-934B-4F3A-A1773EB62FE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971C565-FACF-E2D4-6279-F5D563A98D4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066399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049A40-455A-2248-75B9-4F8E83FB272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45742C7-B8D1-C5D3-66DC-167C45D25C99}"/>
              </a:ext>
            </a:extLst>
          </p:cNvPr>
          <p:cNvSpPr>
            <a:spLocks noGrp="1"/>
          </p:cNvSpPr>
          <p:nvPr>
            <p:ph type="dt" sz="half" idx="10"/>
          </p:nvPr>
        </p:nvSpPr>
        <p:spPr/>
        <p:txBody>
          <a:bodyPr/>
          <a:lstStyle/>
          <a:p>
            <a:fld id="{ECEC5A11-A404-4761-82C4-9E5A4969D348}" type="datetimeFigureOut">
              <a:rPr kumimoji="1" lang="ja-JP" altLang="en-US" smtClean="0"/>
              <a:t>2026/2/26</a:t>
            </a:fld>
            <a:endParaRPr kumimoji="1" lang="ja-JP" altLang="en-US"/>
          </a:p>
        </p:txBody>
      </p:sp>
      <p:sp>
        <p:nvSpPr>
          <p:cNvPr id="4" name="フッター プレースホルダー 3">
            <a:extLst>
              <a:ext uri="{FF2B5EF4-FFF2-40B4-BE49-F238E27FC236}">
                <a16:creationId xmlns:a16="http://schemas.microsoft.com/office/drawing/2014/main" id="{46699ECF-D1FD-3D9B-83F6-CD5A8C5E332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4322E14-8FC0-2AB6-FC7C-2F56C0A7E2B5}"/>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853284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6D32B10-F139-F444-1268-70BCAF91C39C}"/>
              </a:ext>
            </a:extLst>
          </p:cNvPr>
          <p:cNvSpPr>
            <a:spLocks noGrp="1"/>
          </p:cNvSpPr>
          <p:nvPr>
            <p:ph type="dt" sz="half" idx="10"/>
          </p:nvPr>
        </p:nvSpPr>
        <p:spPr/>
        <p:txBody>
          <a:bodyPr/>
          <a:lstStyle/>
          <a:p>
            <a:fld id="{ECEC5A11-A404-4761-82C4-9E5A4969D348}" type="datetimeFigureOut">
              <a:rPr kumimoji="1" lang="ja-JP" altLang="en-US" smtClean="0"/>
              <a:t>2026/2/26</a:t>
            </a:fld>
            <a:endParaRPr kumimoji="1" lang="ja-JP" altLang="en-US"/>
          </a:p>
        </p:txBody>
      </p:sp>
      <p:sp>
        <p:nvSpPr>
          <p:cNvPr id="3" name="フッター プレースホルダー 2">
            <a:extLst>
              <a:ext uri="{FF2B5EF4-FFF2-40B4-BE49-F238E27FC236}">
                <a16:creationId xmlns:a16="http://schemas.microsoft.com/office/drawing/2014/main" id="{BB598046-A48A-0E19-67CC-042F33C42F7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1DB2323-BF8B-A5C8-227F-9CA47CE5E71E}"/>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79113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1C18AE-05CD-7BA0-B2AA-F3188D83FEE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22DE552-12E6-2AD1-ACEA-F6753DE58E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7F76FAC-A5B6-FB7F-85F9-639A7737BF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5552973-E50E-3671-12F1-8E57265700E1}"/>
              </a:ext>
            </a:extLst>
          </p:cNvPr>
          <p:cNvSpPr>
            <a:spLocks noGrp="1"/>
          </p:cNvSpPr>
          <p:nvPr>
            <p:ph type="dt" sz="half" idx="10"/>
          </p:nvPr>
        </p:nvSpPr>
        <p:spPr/>
        <p:txBody>
          <a:bodyPr/>
          <a:lstStyle/>
          <a:p>
            <a:fld id="{ECEC5A11-A404-4761-82C4-9E5A4969D348}" type="datetimeFigureOut">
              <a:rPr kumimoji="1" lang="ja-JP" altLang="en-US" smtClean="0"/>
              <a:t>2026/2/26</a:t>
            </a:fld>
            <a:endParaRPr kumimoji="1" lang="ja-JP" altLang="en-US"/>
          </a:p>
        </p:txBody>
      </p:sp>
      <p:sp>
        <p:nvSpPr>
          <p:cNvPr id="6" name="フッター プレースホルダー 5">
            <a:extLst>
              <a:ext uri="{FF2B5EF4-FFF2-40B4-BE49-F238E27FC236}">
                <a16:creationId xmlns:a16="http://schemas.microsoft.com/office/drawing/2014/main" id="{28BE3FA2-4863-2461-2E78-8675038E185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A0D246B-1680-EA64-835C-BAF7D7965858}"/>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3603179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E4AC59-1F94-8D80-4F9E-EDB535E121B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D9608E5-F496-DCCE-04CB-B67A93DD2A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3787AF3-452E-F3E9-9DFF-D842E49F13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03D226B-3583-29CE-6537-42C346CEDBA1}"/>
              </a:ext>
            </a:extLst>
          </p:cNvPr>
          <p:cNvSpPr>
            <a:spLocks noGrp="1"/>
          </p:cNvSpPr>
          <p:nvPr>
            <p:ph type="dt" sz="half" idx="10"/>
          </p:nvPr>
        </p:nvSpPr>
        <p:spPr/>
        <p:txBody>
          <a:bodyPr/>
          <a:lstStyle/>
          <a:p>
            <a:fld id="{ECEC5A11-A404-4761-82C4-9E5A4969D348}" type="datetimeFigureOut">
              <a:rPr kumimoji="1" lang="ja-JP" altLang="en-US" smtClean="0"/>
              <a:t>2026/2/26</a:t>
            </a:fld>
            <a:endParaRPr kumimoji="1" lang="ja-JP" altLang="en-US"/>
          </a:p>
        </p:txBody>
      </p:sp>
      <p:sp>
        <p:nvSpPr>
          <p:cNvPr id="6" name="フッター プレースホルダー 5">
            <a:extLst>
              <a:ext uri="{FF2B5EF4-FFF2-40B4-BE49-F238E27FC236}">
                <a16:creationId xmlns:a16="http://schemas.microsoft.com/office/drawing/2014/main" id="{30C795C2-4BE3-332A-1A26-7962E95D756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345087B-580F-B803-8C8E-76F04439AF23}"/>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1801352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9070DD6-1F4D-2EEE-C97A-ABDD378FE2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AC1F170-01AC-43AC-B340-7BE40958A8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2540E18-EFD7-CE62-8097-E39D37AD24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EC5A11-A404-4761-82C4-9E5A4969D348}" type="datetimeFigureOut">
              <a:rPr kumimoji="1" lang="ja-JP" altLang="en-US" smtClean="0"/>
              <a:t>2026/2/26</a:t>
            </a:fld>
            <a:endParaRPr kumimoji="1" lang="ja-JP" altLang="en-US"/>
          </a:p>
        </p:txBody>
      </p:sp>
      <p:sp>
        <p:nvSpPr>
          <p:cNvPr id="5" name="フッター プレースホルダー 4">
            <a:extLst>
              <a:ext uri="{FF2B5EF4-FFF2-40B4-BE49-F238E27FC236}">
                <a16:creationId xmlns:a16="http://schemas.microsoft.com/office/drawing/2014/main" id="{1D8512AF-3689-ACA5-DA7E-562906E669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68EC1AC-8872-973C-6F0E-516573CEE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5412182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descr="アイコン&#10;&#10;自動的に生成された説明">
            <a:extLst>
              <a:ext uri="{FF2B5EF4-FFF2-40B4-BE49-F238E27FC236}">
                <a16:creationId xmlns:a16="http://schemas.microsoft.com/office/drawing/2014/main" id="{A511C307-CD8C-551B-52A8-5ECC652C2C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0629"/>
            <a:ext cx="12192000" cy="6858000"/>
          </a:xfrm>
          <a:prstGeom prst="rect">
            <a:avLst/>
          </a:prstGeom>
        </p:spPr>
      </p:pic>
      <p:sp>
        <p:nvSpPr>
          <p:cNvPr id="6" name="テキスト ボックス 5">
            <a:extLst>
              <a:ext uri="{FF2B5EF4-FFF2-40B4-BE49-F238E27FC236}">
                <a16:creationId xmlns:a16="http://schemas.microsoft.com/office/drawing/2014/main" id="{F71365AE-1165-FD10-E50B-0AE6FDD4799A}"/>
              </a:ext>
            </a:extLst>
          </p:cNvPr>
          <p:cNvSpPr txBox="1"/>
          <p:nvPr/>
        </p:nvSpPr>
        <p:spPr>
          <a:xfrm>
            <a:off x="214365" y="132250"/>
            <a:ext cx="11723077" cy="5016758"/>
          </a:xfrm>
          <a:prstGeom prst="rect">
            <a:avLst/>
          </a:prstGeom>
          <a:noFill/>
        </p:spPr>
        <p:txBody>
          <a:bodyPr wrap="square" rtlCol="0">
            <a:spAutoFit/>
          </a:bodyPr>
          <a:lstStyle/>
          <a:p>
            <a:r>
              <a:rPr kumimoji="1" lang="ja-JP" altLang="en-US" dirty="0">
                <a:solidFill>
                  <a:srgbClr val="FF0000"/>
                </a:solidFill>
              </a:rPr>
              <a:t>ミリアンさん</a:t>
            </a:r>
            <a:r>
              <a:rPr kumimoji="1" lang="ja-JP" altLang="en-US" dirty="0"/>
              <a:t>を推薦します</a:t>
            </a:r>
            <a:endParaRPr kumimoji="1" lang="en-US" altLang="ja-JP" dirty="0"/>
          </a:p>
          <a:p>
            <a:br>
              <a:rPr lang="en-US" altLang="ja-JP" sz="2000" dirty="0"/>
            </a:br>
            <a:r>
              <a:rPr lang="ja-JP" altLang="en-US" sz="2000" dirty="0"/>
              <a:t>ミリアンさんのボイストレーニングを受けました！</a:t>
            </a:r>
            <a:endParaRPr lang="en-US" altLang="ja-JP" sz="2000" dirty="0"/>
          </a:p>
          <a:p>
            <a:r>
              <a:rPr kumimoji="1" lang="ja-JP" altLang="en-US" sz="2000" dirty="0"/>
              <a:t>これまで歌い曲があっても高音過ぎて歌えない、喉が疲れて連続して歌えないなど悩みがありました。</a:t>
            </a:r>
            <a:endParaRPr kumimoji="1" lang="en-US" altLang="ja-JP" sz="2000" dirty="0"/>
          </a:p>
          <a:p>
            <a:r>
              <a:rPr lang="ja-JP" altLang="en-US" sz="2000" dirty="0"/>
              <a:t>解剖学というこれまでに無いアプローチだったので、先ずは体験レッスンから受講しました。</a:t>
            </a:r>
            <a:endParaRPr lang="en-US" altLang="ja-JP" sz="2000" dirty="0"/>
          </a:p>
          <a:p>
            <a:endParaRPr kumimoji="1" lang="en-US" altLang="ja-JP" sz="2000" dirty="0"/>
          </a:p>
          <a:p>
            <a:r>
              <a:rPr lang="ja-JP" altLang="en-US" sz="2000" dirty="0"/>
              <a:t>たった一回のレッスンでしたが、これまでどうしても出なかった高音が、信じられないくらい簡単にその場で出ました！高温だけでなく、全体の音質まで向上。明らかな上達を実感できたため、その場で継続レッスンを申込ました。</a:t>
            </a:r>
            <a:endParaRPr lang="en-US" altLang="ja-JP" sz="2000" dirty="0"/>
          </a:p>
          <a:p>
            <a:endParaRPr kumimoji="1" lang="en-US" altLang="ja-JP" sz="2000" dirty="0"/>
          </a:p>
          <a:p>
            <a:r>
              <a:rPr lang="ja-JP" altLang="en-US" sz="2000"/>
              <a:t>上手く歌えないと悩んでいる人、今よりも高音を楽に出したい人はミリアンさんのレッスンをぜひ受けてみてください✨あまりの変化にきっと驚くと思います！</a:t>
            </a:r>
            <a:br>
              <a:rPr kumimoji="1" lang="en-US" altLang="ja-JP" dirty="0"/>
            </a:br>
            <a:br>
              <a:rPr kumimoji="1" lang="en-US" altLang="ja-JP" dirty="0"/>
            </a:br>
            <a:endParaRPr kumimoji="1" lang="en-US" altLang="ja-JP" dirty="0"/>
          </a:p>
          <a:p>
            <a:endParaRPr kumimoji="1" lang="en-US" altLang="ja-JP" dirty="0"/>
          </a:p>
          <a:p>
            <a:r>
              <a:rPr lang="ja-JP" altLang="en-US" sz="2800" b="1" u="sng" dirty="0">
                <a:solidFill>
                  <a:srgbClr val="FF0000"/>
                </a:solidFill>
                <a:effectLst>
                  <a:outerShdw blurRad="38100" dist="38100" dir="2700000" algn="tl">
                    <a:srgbClr val="000000">
                      <a:alpha val="43137"/>
                    </a:srgbClr>
                  </a:outerShdw>
                </a:effectLst>
              </a:rPr>
              <a:t>ミリアン</a:t>
            </a:r>
            <a:r>
              <a:rPr kumimoji="1" lang="ja-JP" altLang="en-US" sz="2800" b="1" u="sng" dirty="0">
                <a:solidFill>
                  <a:srgbClr val="FF0000"/>
                </a:solidFill>
                <a:effectLst>
                  <a:outerShdw blurRad="38100" dist="38100" dir="2700000" algn="tl">
                    <a:srgbClr val="000000">
                      <a:alpha val="43137"/>
                    </a:srgbClr>
                  </a:outerShdw>
                </a:effectLst>
              </a:rPr>
              <a:t>さんをお薦めします</a:t>
            </a:r>
            <a:endParaRPr kumimoji="1" lang="en-US" altLang="ja-JP" dirty="0"/>
          </a:p>
        </p:txBody>
      </p:sp>
      <p:sp>
        <p:nvSpPr>
          <p:cNvPr id="11" name="テキスト ボックス 10">
            <a:extLst>
              <a:ext uri="{FF2B5EF4-FFF2-40B4-BE49-F238E27FC236}">
                <a16:creationId xmlns:a16="http://schemas.microsoft.com/office/drawing/2014/main" id="{FB2A13FC-33E5-737B-2687-A1C0BBDC4C9E}"/>
              </a:ext>
            </a:extLst>
          </p:cNvPr>
          <p:cNvSpPr txBox="1"/>
          <p:nvPr/>
        </p:nvSpPr>
        <p:spPr>
          <a:xfrm>
            <a:off x="7502863" y="5957964"/>
            <a:ext cx="3078087" cy="369332"/>
          </a:xfrm>
          <a:prstGeom prst="rect">
            <a:avLst/>
          </a:prstGeom>
          <a:noFill/>
        </p:spPr>
        <p:txBody>
          <a:bodyPr wrap="none" rtlCol="0">
            <a:spAutoFit/>
          </a:bodyPr>
          <a:lstStyle/>
          <a:p>
            <a:r>
              <a:rPr kumimoji="1" lang="en-US" altLang="ja-JP" dirty="0" err="1"/>
              <a:t>Accomp</a:t>
            </a:r>
            <a:r>
              <a:rPr kumimoji="1" lang="ja-JP" altLang="en-US" dirty="0"/>
              <a:t>合同会社  須長 正行</a:t>
            </a:r>
          </a:p>
        </p:txBody>
      </p:sp>
    </p:spTree>
    <p:extLst>
      <p:ext uri="{BB962C8B-B14F-4D97-AF65-F5344CB8AC3E}">
        <p14:creationId xmlns:p14="http://schemas.microsoft.com/office/powerpoint/2010/main" val="289911922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215</TotalTime>
  <Words>152</Words>
  <Application>Microsoft Office PowerPoint</Application>
  <PresentationFormat>ワイド画面</PresentationFormat>
  <Paragraphs>11</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伊部 忠士</dc:creator>
  <cp:lastModifiedBy>正行 須長</cp:lastModifiedBy>
  <cp:revision>5</cp:revision>
  <dcterms:created xsi:type="dcterms:W3CDTF">2022-08-10T23:27:42Z</dcterms:created>
  <dcterms:modified xsi:type="dcterms:W3CDTF">2026-02-26T11:39:00Z</dcterms:modified>
</cp:coreProperties>
</file>