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611C36-84BE-4997-8B10-A047D738CE12}" v="2" dt="2025-09-21T04:27:20.405"/>
    <p1510:client id="{600A074E-BF24-476F-9240-45636FB728B3}" v="2" dt="2025-09-21T04:40:34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86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CC7F96-A826-DD61-BAFB-9CA7A02B8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0207AA-A801-8E8C-A7FB-A60018BD3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5E93EB-6AB5-C4FD-9BC0-0B588F411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75BE8C-1DA6-9BF1-19CC-B62F9CED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280A86-7DA0-1E42-B8A2-12D17626A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09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CFA07-D304-CD7A-AB23-93013D7C7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AAE271-C2AD-A280-2089-6F3ABBC0E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E212A2-FD82-1531-A86D-8CB47CF6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F8A390-EEFD-7315-778F-2B8CCBE7A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1DEF8A-584D-5C8C-CFF8-27A819A52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5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1EDD8B1-9696-41D2-6F79-E58FC618B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76C915-0752-7B31-BF59-48369383E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EA8AC9-DE41-4E12-C8EE-2DEFE840F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0E4C0A-C965-2E22-CA33-B34AD8401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71B8BD-3927-A172-E6A7-0870AA280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04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254F31-2330-4D68-D72E-0DE7E2C5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B660A2-70D6-A541-D7D5-565171A8F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BB6B16-5106-039A-9120-3A94BCBE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7F2B49-6156-B119-9454-5DDA5975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22D5D2-2E81-17A2-EDCF-81FE2DCC6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62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2230-663F-257F-8F9A-D49C90729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112C6A-029F-47E6-C1E2-D2BB19B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483E08-2722-4D25-A594-838BE79F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B657B3-F265-9987-32E8-035FF5AA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E4D15F-5C4D-1B5B-D737-EEC54201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50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11D8A1-866C-9EC7-F2BA-21D7CCD7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6B29D5-C9EC-19EC-1EA7-07E4FF7D2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149AC2-C7A9-0C78-80AC-5721CBF40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333740-E8ED-3995-7887-AC744C71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A0CBA1-DD2A-3597-4BD3-F86333C5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E943A5-6E23-963B-A2D2-C76699558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0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E70702-9F4A-DA5D-796A-D9371083D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12D97E-F313-A7CF-FEAE-CE84CB893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F1A4DE-780F-873D-034B-095881C96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46CC67-88A3-D7D1-5A67-6E3848FB8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0A6EE9F-0A7C-400C-80E0-128E32B6F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C2B80BE-17FF-D943-85D7-486842F00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23EFA66-B20E-934B-4F3A-A1773EB62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71C565-FACF-E2D4-6279-F5D563A9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39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049A40-455A-2248-75B9-4F8E83FB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45742C7-B8D1-C5D3-66DC-167C45D25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6699ECF-D1FD-3D9B-83F6-CD5A8C5E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322E14-8FC0-2AB6-FC7C-2F56C0A7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28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6D32B10-F139-F444-1268-70BCAF91C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598046-A48A-0E19-67CC-042F33C42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DB2323-BF8B-A5C8-227F-9CA47CE5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13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1C18AE-05CD-7BA0-B2AA-F3188D83F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2DE552-12E6-2AD1-ACEA-F6753DE5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F76FAC-A5B6-FB7F-85F9-639A7737B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552973-E50E-3671-12F1-8E5726570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BE3FA2-4863-2461-2E78-8675038E1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0D246B-1680-EA64-835C-BAF7D796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17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E4AC59-1F94-8D80-4F9E-EDB535E12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D9608E5-F496-DCCE-04CB-B67A93DD2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787AF3-452E-F3E9-9DFF-D842E49F1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3D226B-3583-29CE-6537-42C346CED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C795C2-4BE3-332A-1A26-7962E95D7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45087B-580F-B803-8C8E-76F04439A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35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9070DD6-1F4D-2EEE-C97A-ABDD378FE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C1F170-01AC-43AC-B340-7BE40958A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40E18-EFD7-CE62-8097-E39D37AD2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C5A11-A404-4761-82C4-9E5A4969D34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8512AF-3689-ACA5-DA7E-562906E66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8EC1AC-8872-973C-6F0E-516573CEE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21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アイコン&#10;&#10;自動的に生成された説明">
            <a:extLst>
              <a:ext uri="{FF2B5EF4-FFF2-40B4-BE49-F238E27FC236}">
                <a16:creationId xmlns:a16="http://schemas.microsoft.com/office/drawing/2014/main" id="{A511C307-CD8C-551B-52A8-5ECC652C2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629"/>
            <a:ext cx="12192000" cy="6858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71365AE-1165-FD10-E50B-0AE6FDD4799A}"/>
              </a:ext>
            </a:extLst>
          </p:cNvPr>
          <p:cNvSpPr txBox="1"/>
          <p:nvPr/>
        </p:nvSpPr>
        <p:spPr>
          <a:xfrm>
            <a:off x="214365" y="132250"/>
            <a:ext cx="117230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斎藤尚子さん</a:t>
            </a:r>
            <a:r>
              <a:rPr kumimoji="1" lang="ja-JP" altLang="en-US" dirty="0"/>
              <a:t>を推薦します</a:t>
            </a:r>
            <a:endParaRPr kumimoji="1" lang="en-US" altLang="ja-JP" dirty="0"/>
          </a:p>
          <a:p>
            <a:br>
              <a:rPr lang="en-US" altLang="ja-JP" sz="2000" dirty="0"/>
            </a:br>
            <a:r>
              <a:rPr lang="ja-JP" altLang="en-US" sz="2000" dirty="0"/>
              <a:t>斎藤さんにウィークリープレゼンの資料を作成して頂きました！</a:t>
            </a:r>
            <a:endParaRPr lang="en-US" altLang="ja-JP" sz="2000" dirty="0"/>
          </a:p>
          <a:p>
            <a:r>
              <a:rPr kumimoji="1" lang="ja-JP" altLang="en-US" sz="2000" dirty="0"/>
              <a:t>無形の商材を扱っていることもあり、自分のサービスを分かりやすく伝えることに悩んでいました。</a:t>
            </a:r>
            <a:endParaRPr kumimoji="1" lang="en-US" altLang="ja-JP" sz="2000" dirty="0"/>
          </a:p>
          <a:p>
            <a:r>
              <a:rPr lang="ja-JP" altLang="en-US" sz="2000" dirty="0"/>
              <a:t>これまで資料を作成するにも面倒で避け続けていたため、制作全てを斎藤さんにご依頼することにしました。サービスの内容について、丁寧に理解を確認しながらヒアリングして頂いたのは感動でした。</a:t>
            </a:r>
            <a:r>
              <a:rPr lang="en-US" altLang="ja-JP" sz="2000" dirty="0"/>
              <a:t>『</a:t>
            </a:r>
            <a:r>
              <a:rPr lang="ja-JP" altLang="en-US" sz="2000" dirty="0"/>
              <a:t>この人は分かりにくい自分のサービスもよく理解してくれる。</a:t>
            </a:r>
            <a:r>
              <a:rPr lang="en-US" altLang="ja-JP" sz="2000" dirty="0"/>
              <a:t>』</a:t>
            </a:r>
            <a:r>
              <a:rPr lang="ja-JP" altLang="en-US" sz="2000" dirty="0"/>
              <a:t>そう実感させて頂けるヒアリングでした。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/>
              <a:t>出来上がった資料ももちろん満足のいく内容で、事業内容を分かりやすく伝える資料を作成して頂きました。自分の事業を可視化してお伝えすることにお悩みなら、ぜひ斎藤さんにご相談してみてください。</a:t>
            </a:r>
            <a:br>
              <a:rPr kumimoji="1" lang="en-US" altLang="ja-JP" dirty="0"/>
            </a:br>
            <a:br>
              <a:rPr kumimoji="1" lang="en-US" altLang="ja-JP" dirty="0"/>
            </a:b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斎藤尚子</a:t>
            </a:r>
            <a:r>
              <a:rPr kumimoji="1" lang="ja-JP" alt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さんをお薦めします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B2A13FC-33E5-737B-2687-A1C0BBDC4C9E}"/>
              </a:ext>
            </a:extLst>
          </p:cNvPr>
          <p:cNvSpPr txBox="1"/>
          <p:nvPr/>
        </p:nvSpPr>
        <p:spPr>
          <a:xfrm>
            <a:off x="7502863" y="5957964"/>
            <a:ext cx="3078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Accomp</a:t>
            </a:r>
            <a:r>
              <a:rPr kumimoji="1" lang="ja-JP" altLang="en-US" dirty="0"/>
              <a:t>合同会社  須長 正行</a:t>
            </a:r>
          </a:p>
        </p:txBody>
      </p:sp>
    </p:spTree>
    <p:extLst>
      <p:ext uri="{BB962C8B-B14F-4D97-AF65-F5344CB8AC3E}">
        <p14:creationId xmlns:p14="http://schemas.microsoft.com/office/powerpoint/2010/main" val="2899119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162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伊部 忠士</dc:creator>
  <cp:lastModifiedBy>正行 須長</cp:lastModifiedBy>
  <cp:revision>6</cp:revision>
  <dcterms:created xsi:type="dcterms:W3CDTF">2022-08-10T23:27:42Z</dcterms:created>
  <dcterms:modified xsi:type="dcterms:W3CDTF">2026-02-26T11:44:09Z</dcterms:modified>
</cp:coreProperties>
</file>