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BIZ UD明朝 Medium" panose="02020500000000000000" pitchFamily="49" charset="-128"/>
      <p:regular r:id="rId4"/>
      <p:bold r:id="rId5"/>
      <p:italic r:id="rId6"/>
      <p:boldItalic r:id="rId7"/>
    </p:embeddedFont>
    <p:embeddedFont>
      <p:font typeface="Kosugi Maru" pitchFamily="2" charset="-128"/>
      <p:regular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3NAzRQTlTA1/LK3p3BnHhTS3p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6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04" d="100"/>
          <a:sy n="104" d="100"/>
        </p:scale>
        <p:origin x="23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customschemas.google.com/relationships/presentationmetadata" Target="metadata"/><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viewProps" Target="viewProps.xml"/><Relationship Id="rId4"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c183821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119c1838214_0_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dirty="0">
              <a:solidFill>
                <a:schemeClr val="lt2"/>
              </a:solidFill>
              <a:latin typeface="Kosugi Maru"/>
              <a:ea typeface="Kosugi Maru"/>
              <a:cs typeface="Kosugi Maru"/>
              <a:sym typeface="Kosugi Maru"/>
            </a:endParaRPr>
          </a:p>
        </p:txBody>
      </p:sp>
      <p:sp>
        <p:nvSpPr>
          <p:cNvPr id="112" name="Google Shape;112;g119c1838214_0_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2">
    <p:spTree>
      <p:nvGrpSpPr>
        <p:cNvPr id="1" name="Shape 54"/>
        <p:cNvGrpSpPr/>
        <p:nvPr/>
      </p:nvGrpSpPr>
      <p:grpSpPr>
        <a:xfrm>
          <a:off x="0" y="0"/>
          <a:ext cx="0" cy="0"/>
          <a:chOff x="0" y="0"/>
          <a:chExt cx="0" cy="0"/>
        </a:xfrm>
      </p:grpSpPr>
      <p:pic>
        <p:nvPicPr>
          <p:cNvPr id="55" name="Google Shape;55;p239"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6" name="Google Shape;56;p239"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7" name="Google Shape;57;p23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8" name="Google Shape;58;p23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9" name="Google Shape;59;p239"/>
          <p:cNvSpPr/>
          <p:nvPr/>
        </p:nvSpPr>
        <p:spPr>
          <a:xfrm rot="5400000">
            <a:off x="5888749" y="656994"/>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rgbClr val="F3F3F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 name="Google Shape;60;p239"/>
          <p:cNvSpPr>
            <a:spLocks noGrp="1"/>
          </p:cNvSpPr>
          <p:nvPr>
            <p:ph type="pic" idx="3"/>
          </p:nvPr>
        </p:nvSpPr>
        <p:spPr>
          <a:xfrm>
            <a:off x="6335910" y="1036060"/>
            <a:ext cx="5033401" cy="4713330"/>
          </a:xfrm>
          <a:prstGeom prst="rect">
            <a:avLst/>
          </a:prstGeom>
          <a:noFill/>
          <a:ln>
            <a:noFill/>
          </a:ln>
        </p:spPr>
      </p:sp>
      <p:sp>
        <p:nvSpPr>
          <p:cNvPr id="61" name="Google Shape;61;p2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62"/>
        <p:cNvGrpSpPr/>
        <p:nvPr/>
      </p:nvGrpSpPr>
      <p:grpSpPr>
        <a:xfrm>
          <a:off x="0" y="0"/>
          <a:ext cx="0" cy="0"/>
          <a:chOff x="0" y="0"/>
          <a:chExt cx="0" cy="0"/>
        </a:xfrm>
      </p:grpSpPr>
      <p:pic>
        <p:nvPicPr>
          <p:cNvPr id="63" name="Google Shape;63;p240"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64" name="Google Shape;64;p240"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65" name="Google Shape;65;p240" descr="Picture 1"/>
          <p:cNvPicPr preferRelativeResize="0"/>
          <p:nvPr/>
        </p:nvPicPr>
        <p:blipFill rotWithShape="1">
          <a:blip r:embed="rId4">
            <a:alphaModFix/>
          </a:blip>
          <a:srcRect/>
          <a:stretch/>
        </p:blipFill>
        <p:spPr>
          <a:xfrm>
            <a:off x="3011182" y="2079170"/>
            <a:ext cx="9180818" cy="4807706"/>
          </a:xfrm>
          <a:prstGeom prst="rect">
            <a:avLst/>
          </a:prstGeom>
          <a:noFill/>
          <a:ln>
            <a:noFill/>
          </a:ln>
        </p:spPr>
      </p:pic>
      <p:sp>
        <p:nvSpPr>
          <p:cNvPr id="66" name="Google Shape;66;p240"/>
          <p:cNvSpPr txBox="1">
            <a:spLocks noGrp="1"/>
          </p:cNvSpPr>
          <p:nvPr>
            <p:ph type="title"/>
          </p:nvPr>
        </p:nvSpPr>
        <p:spPr>
          <a:xfrm>
            <a:off x="1524000" y="13509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67" name="Google Shape;67;p24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2">
    <p:spTree>
      <p:nvGrpSpPr>
        <p:cNvPr id="1" name="Shape 68"/>
        <p:cNvGrpSpPr/>
        <p:nvPr/>
      </p:nvGrpSpPr>
      <p:grpSpPr>
        <a:xfrm>
          <a:off x="0" y="0"/>
          <a:ext cx="0" cy="0"/>
          <a:chOff x="0" y="0"/>
          <a:chExt cx="0" cy="0"/>
        </a:xfrm>
      </p:grpSpPr>
      <p:pic>
        <p:nvPicPr>
          <p:cNvPr id="69" name="Google Shape;69;p241"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0" name="Google Shape;70;p241"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1" name="Google Shape;71;p24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2" name="Google Shape;72;p24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3" name="Google Shape;73;p24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p:cSld name="Two Content 2">
    <p:spTree>
      <p:nvGrpSpPr>
        <p:cNvPr id="1" name="Shape 74"/>
        <p:cNvGrpSpPr/>
        <p:nvPr/>
      </p:nvGrpSpPr>
      <p:grpSpPr>
        <a:xfrm>
          <a:off x="0" y="0"/>
          <a:ext cx="0" cy="0"/>
          <a:chOff x="0" y="0"/>
          <a:chExt cx="0" cy="0"/>
        </a:xfrm>
      </p:grpSpPr>
      <p:pic>
        <p:nvPicPr>
          <p:cNvPr id="75" name="Google Shape;75;p242"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6" name="Google Shape;76;p242"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7" name="Google Shape;77;p24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8" name="Google Shape;78;p24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9" name="Google Shape;79;p24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p:cSld name="Comparison 2">
    <p:spTree>
      <p:nvGrpSpPr>
        <p:cNvPr id="1" name="Shape 80"/>
        <p:cNvGrpSpPr/>
        <p:nvPr/>
      </p:nvGrpSpPr>
      <p:grpSpPr>
        <a:xfrm>
          <a:off x="0" y="0"/>
          <a:ext cx="0" cy="0"/>
          <a:chOff x="0" y="0"/>
          <a:chExt cx="0" cy="0"/>
        </a:xfrm>
      </p:grpSpPr>
      <p:pic>
        <p:nvPicPr>
          <p:cNvPr id="81" name="Google Shape;81;p243"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2" name="Google Shape;82;p243"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83" name="Google Shape;83;p24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4" name="Google Shape;84;p24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5" name="Google Shape;85;p24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86" name="Google Shape;86;p24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2">
    <p:spTree>
      <p:nvGrpSpPr>
        <p:cNvPr id="1" name="Shape 87"/>
        <p:cNvGrpSpPr/>
        <p:nvPr/>
      </p:nvGrpSpPr>
      <p:grpSpPr>
        <a:xfrm>
          <a:off x="0" y="0"/>
          <a:ext cx="0" cy="0"/>
          <a:chOff x="0" y="0"/>
          <a:chExt cx="0" cy="0"/>
        </a:xfrm>
      </p:grpSpPr>
      <p:pic>
        <p:nvPicPr>
          <p:cNvPr id="88" name="Google Shape;88;p245"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9" name="Google Shape;89;p245"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0" name="Google Shape;90;p24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1" name="Google Shape;91;p24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2" name="Google Shape;92;p24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3" name="Google Shape;93;p24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2">
    <p:spTree>
      <p:nvGrpSpPr>
        <p:cNvPr id="1" name="Shape 94"/>
        <p:cNvGrpSpPr/>
        <p:nvPr/>
      </p:nvGrpSpPr>
      <p:grpSpPr>
        <a:xfrm>
          <a:off x="0" y="0"/>
          <a:ext cx="0" cy="0"/>
          <a:chOff x="0" y="0"/>
          <a:chExt cx="0" cy="0"/>
        </a:xfrm>
      </p:grpSpPr>
      <p:pic>
        <p:nvPicPr>
          <p:cNvPr id="95" name="Google Shape;95;p246"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96" name="Google Shape;96;p246"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7" name="Google Shape;97;p24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8" name="Google Shape;98;p246"/>
          <p:cNvSpPr>
            <a:spLocks noGrp="1"/>
          </p:cNvSpPr>
          <p:nvPr>
            <p:ph type="pic" idx="2"/>
          </p:nvPr>
        </p:nvSpPr>
        <p:spPr>
          <a:xfrm>
            <a:off x="5183187" y="457201"/>
            <a:ext cx="6492998" cy="5403851"/>
          </a:xfrm>
          <a:prstGeom prst="rect">
            <a:avLst/>
          </a:prstGeom>
          <a:noFill/>
          <a:ln>
            <a:noFill/>
          </a:ln>
        </p:spPr>
      </p:sp>
      <p:sp>
        <p:nvSpPr>
          <p:cNvPr id="99" name="Google Shape;99;p24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00" name="Google Shape;100;p24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pproved BNI Colors">
  <p:cSld name="Approved BNI Colors">
    <p:spTree>
      <p:nvGrpSpPr>
        <p:cNvPr id="1" name="Shape 101"/>
        <p:cNvGrpSpPr/>
        <p:nvPr/>
      </p:nvGrpSpPr>
      <p:grpSpPr>
        <a:xfrm>
          <a:off x="0" y="0"/>
          <a:ext cx="0" cy="0"/>
          <a:chOff x="0" y="0"/>
          <a:chExt cx="0" cy="0"/>
        </a:xfrm>
      </p:grpSpPr>
      <p:pic>
        <p:nvPicPr>
          <p:cNvPr id="102" name="Google Shape;102;p24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103" name="Google Shape;103;p24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104" name="Google Shape;104;p247" descr="Picture 3"/>
          <p:cNvPicPr preferRelativeResize="0"/>
          <p:nvPr/>
        </p:nvPicPr>
        <p:blipFill rotWithShape="1">
          <a:blip r:embed="rId4">
            <a:alphaModFix/>
          </a:blip>
          <a:srcRect/>
          <a:stretch/>
        </p:blipFill>
        <p:spPr>
          <a:xfrm>
            <a:off x="373021" y="180295"/>
            <a:ext cx="8040219" cy="5898923"/>
          </a:xfrm>
          <a:prstGeom prst="rect">
            <a:avLst/>
          </a:prstGeom>
          <a:noFill/>
          <a:ln>
            <a:noFill/>
          </a:ln>
        </p:spPr>
      </p:pic>
      <p:sp>
        <p:nvSpPr>
          <p:cNvPr id="105" name="Google Shape;105;p247"/>
          <p:cNvSpPr txBox="1"/>
          <p:nvPr/>
        </p:nvSpPr>
        <p:spPr>
          <a:xfrm>
            <a:off x="9652977" y="1335348"/>
            <a:ext cx="993240" cy="7087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Do Not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Use Other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Hues of Red</a:t>
            </a:r>
            <a:endParaRPr sz="1400" b="0" i="0" u="none" strike="noStrike" cap="none">
              <a:solidFill>
                <a:srgbClr val="000000"/>
              </a:solidFill>
              <a:latin typeface="Arial"/>
              <a:ea typeface="Arial"/>
              <a:cs typeface="Arial"/>
              <a:sym typeface="Arial"/>
            </a:endParaRPr>
          </a:p>
        </p:txBody>
      </p:sp>
      <p:pic>
        <p:nvPicPr>
          <p:cNvPr id="106" name="Google Shape;106;p247" descr="Picture 5"/>
          <p:cNvPicPr preferRelativeResize="0"/>
          <p:nvPr/>
        </p:nvPicPr>
        <p:blipFill rotWithShape="1">
          <a:blip r:embed="rId5">
            <a:alphaModFix/>
          </a:blip>
          <a:srcRect/>
          <a:stretch/>
        </p:blipFill>
        <p:spPr>
          <a:xfrm>
            <a:off x="9638509" y="2179336"/>
            <a:ext cx="1022177" cy="3737873"/>
          </a:xfrm>
          <a:prstGeom prst="rect">
            <a:avLst/>
          </a:prstGeom>
          <a:noFill/>
          <a:ln>
            <a:noFill/>
          </a:ln>
        </p:spPr>
      </p:pic>
      <p:pic>
        <p:nvPicPr>
          <p:cNvPr id="107" name="Google Shape;107;p247" descr="Picture 7"/>
          <p:cNvPicPr preferRelativeResize="0"/>
          <p:nvPr/>
        </p:nvPicPr>
        <p:blipFill rotWithShape="1">
          <a:blip r:embed="rId6">
            <a:alphaModFix/>
          </a:blip>
          <a:srcRect l="34827" t="35301" r="34947" b="37971"/>
          <a:stretch/>
        </p:blipFill>
        <p:spPr>
          <a:xfrm>
            <a:off x="9309717" y="2787508"/>
            <a:ext cx="1679759" cy="2735145"/>
          </a:xfrm>
          <a:prstGeom prst="rect">
            <a:avLst/>
          </a:prstGeom>
          <a:noFill/>
          <a:ln>
            <a:noFill/>
          </a:ln>
        </p:spPr>
      </p:pic>
      <p:sp>
        <p:nvSpPr>
          <p:cNvPr id="108" name="Google Shape;108;p24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
        <p:cNvGrpSpPr/>
        <p:nvPr/>
      </p:nvGrpSpPr>
      <p:grpSpPr>
        <a:xfrm>
          <a:off x="0" y="0"/>
          <a:ext cx="0" cy="0"/>
          <a:chOff x="0" y="0"/>
          <a:chExt cx="0" cy="0"/>
        </a:xfrm>
      </p:grpSpPr>
      <p:sp>
        <p:nvSpPr>
          <p:cNvPr id="13" name="Google Shape;13;p22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4" name="Google Shape;14;p22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5" name="Google Shape;15;p229"/>
          <p:cNvSpPr/>
          <p:nvPr/>
        </p:nvSpPr>
        <p:spPr>
          <a:xfrm rot="5400000">
            <a:off x="5792058" y="546382"/>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 name="Google Shape;16;p229"/>
          <p:cNvSpPr>
            <a:spLocks noGrp="1"/>
          </p:cNvSpPr>
          <p:nvPr>
            <p:ph type="pic" idx="3"/>
          </p:nvPr>
        </p:nvSpPr>
        <p:spPr>
          <a:xfrm>
            <a:off x="6335910" y="1036060"/>
            <a:ext cx="5033401" cy="4713330"/>
          </a:xfrm>
          <a:prstGeom prst="rect">
            <a:avLst/>
          </a:prstGeom>
          <a:noFill/>
          <a:ln>
            <a:noFill/>
          </a:ln>
        </p:spPr>
      </p:sp>
      <p:sp>
        <p:nvSpPr>
          <p:cNvPr id="17" name="Google Shape;17;p2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
        <p:cNvGrpSpPr/>
        <p:nvPr/>
      </p:nvGrpSpPr>
      <p:grpSpPr>
        <a:xfrm>
          <a:off x="0" y="0"/>
          <a:ext cx="0" cy="0"/>
          <a:chOff x="0" y="0"/>
          <a:chExt cx="0" cy="0"/>
        </a:xfrm>
      </p:grpSpPr>
      <p:sp>
        <p:nvSpPr>
          <p:cNvPr id="19" name="Google Shape;19;p23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0" name="Google Shape;20;p23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2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23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3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5" name="Google Shape;25;p2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23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3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3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0" name="Google Shape;30;p2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1"/>
        <p:cNvGrpSpPr/>
        <p:nvPr/>
      </p:nvGrpSpPr>
      <p:grpSpPr>
        <a:xfrm>
          <a:off x="0" y="0"/>
          <a:ext cx="0" cy="0"/>
          <a:chOff x="0" y="0"/>
          <a:chExt cx="0" cy="0"/>
        </a:xfrm>
      </p:grpSpPr>
      <p:sp>
        <p:nvSpPr>
          <p:cNvPr id="32" name="Google Shape;32;p23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3" name="Google Shape;33;p23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 name="Google Shape;34;p23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5" name="Google Shape;35;p2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6"/>
        <p:cNvGrpSpPr/>
        <p:nvPr/>
      </p:nvGrpSpPr>
      <p:grpSpPr>
        <a:xfrm>
          <a:off x="0" y="0"/>
          <a:ext cx="0" cy="0"/>
          <a:chOff x="0" y="0"/>
          <a:chExt cx="0" cy="0"/>
        </a:xfrm>
      </p:grpSpPr>
      <p:sp>
        <p:nvSpPr>
          <p:cNvPr id="37" name="Google Shape;37;p23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8" name="Google Shape;38;p236"/>
          <p:cNvSpPr>
            <a:spLocks noGrp="1"/>
          </p:cNvSpPr>
          <p:nvPr>
            <p:ph type="pic" idx="2"/>
          </p:nvPr>
        </p:nvSpPr>
        <p:spPr>
          <a:xfrm>
            <a:off x="5183187" y="457201"/>
            <a:ext cx="6492998" cy="5403851"/>
          </a:xfrm>
          <a:prstGeom prst="rect">
            <a:avLst/>
          </a:prstGeom>
          <a:noFill/>
          <a:ln>
            <a:noFill/>
          </a:ln>
        </p:spPr>
      </p:sp>
      <p:sp>
        <p:nvSpPr>
          <p:cNvPr id="39" name="Google Shape;39;p23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0" name="Google Shape;40;p2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p:cSld name="Cover Slide 2">
    <p:spTree>
      <p:nvGrpSpPr>
        <p:cNvPr id="1" name="Shape 41"/>
        <p:cNvGrpSpPr/>
        <p:nvPr/>
      </p:nvGrpSpPr>
      <p:grpSpPr>
        <a:xfrm>
          <a:off x="0" y="0"/>
          <a:ext cx="0" cy="0"/>
          <a:chOff x="0" y="0"/>
          <a:chExt cx="0" cy="0"/>
        </a:xfrm>
      </p:grpSpPr>
      <p:pic>
        <p:nvPicPr>
          <p:cNvPr id="42" name="Google Shape;42;p23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43" name="Google Shape;43;p23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44" name="Google Shape;44;p237" descr="Picture 1"/>
          <p:cNvPicPr preferRelativeResize="0"/>
          <p:nvPr/>
        </p:nvPicPr>
        <p:blipFill rotWithShape="1">
          <a:blip r:embed="rId4">
            <a:alphaModFix/>
          </a:blip>
          <a:srcRect/>
          <a:stretch/>
        </p:blipFill>
        <p:spPr>
          <a:xfrm>
            <a:off x="3895562" y="1583577"/>
            <a:ext cx="4559898" cy="1748779"/>
          </a:xfrm>
          <a:prstGeom prst="rect">
            <a:avLst/>
          </a:prstGeom>
          <a:noFill/>
          <a:ln>
            <a:noFill/>
          </a:ln>
        </p:spPr>
      </p:pic>
      <p:pic>
        <p:nvPicPr>
          <p:cNvPr id="45" name="Google Shape;45;p237" descr="Picture 2"/>
          <p:cNvPicPr preferRelativeResize="0"/>
          <p:nvPr/>
        </p:nvPicPr>
        <p:blipFill rotWithShape="1">
          <a:blip r:embed="rId5">
            <a:alphaModFix/>
          </a:blip>
          <a:srcRect/>
          <a:stretch/>
        </p:blipFill>
        <p:spPr>
          <a:xfrm>
            <a:off x="7521570" y="4441118"/>
            <a:ext cx="4670431" cy="2445757"/>
          </a:xfrm>
          <a:prstGeom prst="rect">
            <a:avLst/>
          </a:prstGeom>
          <a:noFill/>
          <a:ln>
            <a:noFill/>
          </a:ln>
        </p:spPr>
      </p:pic>
      <p:sp>
        <p:nvSpPr>
          <p:cNvPr id="46" name="Google Shape;46;p237"/>
          <p:cNvSpPr txBox="1">
            <a:spLocks noGrp="1"/>
          </p:cNvSpPr>
          <p:nvPr>
            <p:ph type="body" idx="1"/>
          </p:nvPr>
        </p:nvSpPr>
        <p:spPr>
          <a:xfrm>
            <a:off x="0" y="3602037"/>
            <a:ext cx="12192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3600"/>
              <a:buFont typeface="Arial"/>
              <a:buNone/>
              <a:defRPr sz="3600" b="1"/>
            </a:lvl1pPr>
            <a:lvl2pPr marL="914400" lvl="1" indent="-228600" algn="ctr">
              <a:lnSpc>
                <a:spcPct val="90000"/>
              </a:lnSpc>
              <a:spcBef>
                <a:spcPts val="1000"/>
              </a:spcBef>
              <a:spcAft>
                <a:spcPts val="0"/>
              </a:spcAft>
              <a:buClr>
                <a:srgbClr val="000000"/>
              </a:buClr>
              <a:buSzPts val="3600"/>
              <a:buFont typeface="Arial"/>
              <a:buNone/>
              <a:defRPr sz="3600" b="1"/>
            </a:lvl2pPr>
            <a:lvl3pPr marL="1371600" lvl="2" indent="-228600" algn="ctr">
              <a:lnSpc>
                <a:spcPct val="90000"/>
              </a:lnSpc>
              <a:spcBef>
                <a:spcPts val="1000"/>
              </a:spcBef>
              <a:spcAft>
                <a:spcPts val="0"/>
              </a:spcAft>
              <a:buClr>
                <a:srgbClr val="000000"/>
              </a:buClr>
              <a:buSzPts val="3600"/>
              <a:buFont typeface="Arial"/>
              <a:buNone/>
              <a:defRPr sz="3600" b="1"/>
            </a:lvl3pPr>
            <a:lvl4pPr marL="1828800" lvl="3" indent="-228600" algn="ctr">
              <a:lnSpc>
                <a:spcPct val="90000"/>
              </a:lnSpc>
              <a:spcBef>
                <a:spcPts val="1000"/>
              </a:spcBef>
              <a:spcAft>
                <a:spcPts val="0"/>
              </a:spcAft>
              <a:buClr>
                <a:srgbClr val="000000"/>
              </a:buClr>
              <a:buSzPts val="3600"/>
              <a:buFont typeface="Arial"/>
              <a:buNone/>
              <a:defRPr sz="3600" b="1"/>
            </a:lvl4pPr>
            <a:lvl5pPr marL="2286000" lvl="4" indent="-228600" algn="ctr">
              <a:lnSpc>
                <a:spcPct val="90000"/>
              </a:lnSpc>
              <a:spcBef>
                <a:spcPts val="1000"/>
              </a:spcBef>
              <a:spcAft>
                <a:spcPts val="0"/>
              </a:spcAft>
              <a:buClr>
                <a:srgbClr val="000000"/>
              </a:buClr>
              <a:buSzPts val="3600"/>
              <a:buFont typeface="Arial"/>
              <a:buNone/>
              <a:defRPr sz="36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7" name="Google Shape;47;p2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8"/>
        <p:cNvGrpSpPr/>
        <p:nvPr/>
      </p:nvGrpSpPr>
      <p:grpSpPr>
        <a:xfrm>
          <a:off x="0" y="0"/>
          <a:ext cx="0" cy="0"/>
          <a:chOff x="0" y="0"/>
          <a:chExt cx="0" cy="0"/>
        </a:xfrm>
      </p:grpSpPr>
      <p:pic>
        <p:nvPicPr>
          <p:cNvPr id="49" name="Google Shape;49;p238"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0" name="Google Shape;50;p238"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1" name="Google Shape;51;p238"/>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52" name="Google Shape;52;p238"/>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Arial"/>
              <a:buNone/>
              <a:defRPr sz="2400"/>
            </a:lvl1pPr>
            <a:lvl2pPr marL="914400" lvl="1" indent="-228600" algn="ctr">
              <a:lnSpc>
                <a:spcPct val="90000"/>
              </a:lnSpc>
              <a:spcBef>
                <a:spcPts val="1000"/>
              </a:spcBef>
              <a:spcAft>
                <a:spcPts val="0"/>
              </a:spcAft>
              <a:buClr>
                <a:srgbClr val="000000"/>
              </a:buClr>
              <a:buSzPts val="2400"/>
              <a:buFont typeface="Arial"/>
              <a:buNone/>
              <a:defRPr sz="2400"/>
            </a:lvl2pPr>
            <a:lvl3pPr marL="1371600" lvl="2" indent="-228600" algn="ctr">
              <a:lnSpc>
                <a:spcPct val="90000"/>
              </a:lnSpc>
              <a:spcBef>
                <a:spcPts val="1000"/>
              </a:spcBef>
              <a:spcAft>
                <a:spcPts val="0"/>
              </a:spcAft>
              <a:buClr>
                <a:srgbClr val="000000"/>
              </a:buClr>
              <a:buSzPts val="2400"/>
              <a:buFont typeface="Arial"/>
              <a:buNone/>
              <a:defRPr sz="2400"/>
            </a:lvl3pPr>
            <a:lvl4pPr marL="1828800" lvl="3" indent="-228600" algn="ctr">
              <a:lnSpc>
                <a:spcPct val="90000"/>
              </a:lnSpc>
              <a:spcBef>
                <a:spcPts val="1000"/>
              </a:spcBef>
              <a:spcAft>
                <a:spcPts val="0"/>
              </a:spcAft>
              <a:buClr>
                <a:srgbClr val="000000"/>
              </a:buClr>
              <a:buSzPts val="2400"/>
              <a:buFont typeface="Arial"/>
              <a:buNone/>
              <a:defRPr sz="2400"/>
            </a:lvl4pPr>
            <a:lvl5pPr marL="2286000" lvl="4" indent="-228600" algn="ctr">
              <a:lnSpc>
                <a:spcPct val="90000"/>
              </a:lnSpc>
              <a:spcBef>
                <a:spcPts val="1000"/>
              </a:spcBef>
              <a:spcAft>
                <a:spcPts val="0"/>
              </a:spcAft>
              <a:buClr>
                <a:srgbClr val="000000"/>
              </a:buClr>
              <a:buSzPts val="2400"/>
              <a:buFont typeface="Arial"/>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3" name="Google Shape;53;p2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20" descr="Picture 9"/>
          <p:cNvPicPr preferRelativeResize="0"/>
          <p:nvPr/>
        </p:nvPicPr>
        <p:blipFill rotWithShape="1">
          <a:blip r:embed="rId19">
            <a:alphaModFix/>
          </a:blip>
          <a:srcRect/>
          <a:stretch/>
        </p:blipFill>
        <p:spPr>
          <a:xfrm>
            <a:off x="10168097" y="5813345"/>
            <a:ext cx="2033475" cy="1064867"/>
          </a:xfrm>
          <a:prstGeom prst="rect">
            <a:avLst/>
          </a:prstGeom>
          <a:noFill/>
          <a:ln>
            <a:noFill/>
          </a:ln>
        </p:spPr>
      </p:pic>
      <p:pic>
        <p:nvPicPr>
          <p:cNvPr id="7" name="Google Shape;7;p220" descr="Picture 2"/>
          <p:cNvPicPr preferRelativeResize="0"/>
          <p:nvPr/>
        </p:nvPicPr>
        <p:blipFill rotWithShape="1">
          <a:blip r:embed="rId20">
            <a:alphaModFix/>
          </a:blip>
          <a:srcRect/>
          <a:stretch/>
        </p:blipFill>
        <p:spPr>
          <a:xfrm>
            <a:off x="160962" y="6200421"/>
            <a:ext cx="798043" cy="543067"/>
          </a:xfrm>
          <a:prstGeom prst="rect">
            <a:avLst/>
          </a:prstGeom>
          <a:noFill/>
          <a:ln>
            <a:noFill/>
          </a:ln>
        </p:spPr>
      </p:pic>
      <p:sp>
        <p:nvSpPr>
          <p:cNvPr id="8" name="Google Shape;8;p220"/>
          <p:cNvSpPr txBox="1">
            <a:spLocks noGrp="1"/>
          </p:cNvSpPr>
          <p:nvPr>
            <p:ph type="title"/>
          </p:nvPr>
        </p:nvSpPr>
        <p:spPr>
          <a:xfrm>
            <a:off x="565416" y="6448"/>
            <a:ext cx="11169162" cy="1056178"/>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marR="0" lvl="1"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2pPr>
            <a:lvl3pPr marR="0" lvl="2"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3pPr>
            <a:lvl4pPr marR="0" lvl="3"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4pPr>
            <a:lvl5pPr marR="0" lvl="4"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5pPr>
            <a:lvl6pPr marR="0" lvl="5"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6pPr>
            <a:lvl7pPr marR="0" lvl="6"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7pPr>
            <a:lvl8pPr marR="0" lvl="7"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8pPr>
            <a:lvl9pPr marR="0" lvl="8"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9pPr>
          </a:lstStyle>
          <a:p>
            <a:endParaRPr/>
          </a:p>
        </p:txBody>
      </p:sp>
      <p:sp>
        <p:nvSpPr>
          <p:cNvPr id="9" name="Google Shape;9;p220"/>
          <p:cNvSpPr txBox="1">
            <a:spLocks noGrp="1"/>
          </p:cNvSpPr>
          <p:nvPr>
            <p:ph type="body" idx="1"/>
          </p:nvPr>
        </p:nvSpPr>
        <p:spPr>
          <a:xfrm>
            <a:off x="564928" y="1062624"/>
            <a:ext cx="11169651" cy="4519614"/>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10" name="Google Shape;10;p2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E810558-8F46-43D0-BCCE-6DAC5B0A7F2A}"/>
              </a:ext>
            </a:extLst>
          </p:cNvPr>
          <p:cNvSpPr txBox="1"/>
          <p:nvPr/>
        </p:nvSpPr>
        <p:spPr>
          <a:xfrm>
            <a:off x="303965" y="2257129"/>
            <a:ext cx="8592900" cy="3600986"/>
          </a:xfrm>
          <a:prstGeom prst="rect">
            <a:avLst/>
          </a:prstGeom>
          <a:noFill/>
        </p:spPr>
        <p:txBody>
          <a:bodyPr wrap="square" rtlCol="0">
            <a:spAutoFit/>
          </a:bodyPr>
          <a:lstStyle/>
          <a:p>
            <a:r>
              <a:rPr lang="ja-JP" altLang="en-US" sz="1900"/>
              <a:t>幸野さんには、恵比寿のスタジオでアーティスト写真を撮影していただきました。</a:t>
            </a:r>
          </a:p>
          <a:p>
            <a:r>
              <a:rPr lang="ja-JP" altLang="en-US" sz="1900"/>
              <a:t>撮影では多くのバリエーションを丁寧に提案してくださり、終始とても暖かい空気感の中で、自然とリラックスして臨むことができました。</a:t>
            </a:r>
            <a:endParaRPr lang="en-US" altLang="ja-JP" sz="1900" dirty="0"/>
          </a:p>
          <a:p>
            <a:endParaRPr lang="ja-JP" altLang="en-US" sz="1900"/>
          </a:p>
          <a:p>
            <a:r>
              <a:rPr lang="ja-JP" altLang="en-US" sz="1900"/>
              <a:t>特に印象的だったのは、ただ撮るだけではなく、表情や雰囲気が最も良く映る瞬間を引き出すための的確な誘導と演出です。そのおかげで、自分では想像していなかったほど雰囲気の良い写真を残すことができました。</a:t>
            </a:r>
            <a:endParaRPr lang="en-US" altLang="ja-JP" sz="1900" dirty="0"/>
          </a:p>
          <a:p>
            <a:endParaRPr lang="ja-JP" altLang="en-US" sz="1900"/>
          </a:p>
          <a:p>
            <a:r>
              <a:rPr lang="ja-JP" altLang="en-US" sz="1900"/>
              <a:t>幸野さんは技術力はもちろん、被写体の緊張をほぐし、魅力を自然に引き出してくれる信頼できるフォトグラファーです。プロフィール写真、宣材写真、ビジネス用の撮影などを検討されている方に自信を持って推薦いたします。</a:t>
            </a:r>
          </a:p>
        </p:txBody>
      </p:sp>
      <p:sp>
        <p:nvSpPr>
          <p:cNvPr id="4" name="テキスト ボックス 3">
            <a:extLst>
              <a:ext uri="{FF2B5EF4-FFF2-40B4-BE49-F238E27FC236}">
                <a16:creationId xmlns:a16="http://schemas.microsoft.com/office/drawing/2014/main" id="{B809162C-17C7-8053-0C29-A702FC95FD89}"/>
              </a:ext>
            </a:extLst>
          </p:cNvPr>
          <p:cNvSpPr txBox="1"/>
          <p:nvPr/>
        </p:nvSpPr>
        <p:spPr>
          <a:xfrm>
            <a:off x="2519916" y="6223552"/>
            <a:ext cx="7152167" cy="461665"/>
          </a:xfrm>
          <a:prstGeom prst="rect">
            <a:avLst/>
          </a:prstGeom>
          <a:noFill/>
        </p:spPr>
        <p:txBody>
          <a:bodyPr wrap="square" rtlCol="0">
            <a:spAutoFit/>
          </a:bodyPr>
          <a:lstStyle/>
          <a:p>
            <a:pPr algn="ctr"/>
            <a:r>
              <a:rPr kumimoji="1" lang="en-US" altLang="ja-JP" sz="2400" dirty="0">
                <a:solidFill>
                  <a:schemeClr val="tx1">
                    <a:lumMod val="75000"/>
                    <a:lumOff val="25000"/>
                  </a:schemeClr>
                </a:solidFill>
                <a:latin typeface="MS PGothic" panose="020B0600070205080204" pitchFamily="34" charset="-128"/>
                <a:ea typeface="MS PGothic" panose="020B0600070205080204" pitchFamily="34" charset="-128"/>
              </a:rPr>
              <a:t>12</a:t>
            </a:r>
            <a:r>
              <a:rPr kumimoji="1" lang="ja-JP" altLang="en-US" sz="2400">
                <a:solidFill>
                  <a:schemeClr val="tx1">
                    <a:lumMod val="75000"/>
                    <a:lumOff val="25000"/>
                  </a:schemeClr>
                </a:solidFill>
                <a:latin typeface="MS PGothic" panose="020B0600070205080204" pitchFamily="34" charset="-128"/>
                <a:ea typeface="MS PGothic" panose="020B0600070205080204" pitchFamily="34" charset="-128"/>
              </a:rPr>
              <a:t>種類のギターを弾きこなす作曲家　青山シゲル</a:t>
            </a:r>
            <a:endParaRPr kumimoji="1" lang="en-US" altLang="ja-JP" sz="2400" dirty="0">
              <a:solidFill>
                <a:schemeClr val="tx1">
                  <a:lumMod val="75000"/>
                  <a:lumOff val="25000"/>
                </a:schemeClr>
              </a:solidFill>
              <a:latin typeface="MS PGothic" panose="020B0600070205080204" pitchFamily="34" charset="-128"/>
              <a:ea typeface="MS PGothic" panose="020B0600070205080204" pitchFamily="34" charset="-128"/>
            </a:endParaRPr>
          </a:p>
        </p:txBody>
      </p:sp>
      <p:pic>
        <p:nvPicPr>
          <p:cNvPr id="1026" name="Picture 2">
            <a:extLst>
              <a:ext uri="{FF2B5EF4-FFF2-40B4-BE49-F238E27FC236}">
                <a16:creationId xmlns:a16="http://schemas.microsoft.com/office/drawing/2014/main" id="{5AEAE6D2-AED1-722C-5B47-A6199F88BF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48" b="18018"/>
          <a:stretch>
            <a:fillRect/>
          </a:stretch>
        </p:blipFill>
        <p:spPr bwMode="auto">
          <a:xfrm>
            <a:off x="9112805" y="2380571"/>
            <a:ext cx="2775230" cy="309347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7C8953A3-1240-B6BF-2E06-0A644100BC72}"/>
              </a:ext>
            </a:extLst>
          </p:cNvPr>
          <p:cNvSpPr txBox="1"/>
          <p:nvPr/>
        </p:nvSpPr>
        <p:spPr>
          <a:xfrm>
            <a:off x="303965" y="205502"/>
            <a:ext cx="11184832" cy="1785104"/>
          </a:xfrm>
          <a:prstGeom prst="rect">
            <a:avLst/>
          </a:prstGeom>
          <a:noFill/>
        </p:spPr>
        <p:txBody>
          <a:bodyPr wrap="square" rtlCol="0">
            <a:spAutoFit/>
          </a:bodyPr>
          <a:lstStyle/>
          <a:p>
            <a:r>
              <a:rPr lang="ja-JP" altLang="en-US" sz="2800">
                <a:solidFill>
                  <a:srgbClr val="F4466F"/>
                </a:solidFill>
              </a:rPr>
              <a:t>プロフィール写真、宣材写真、ビジネス用の撮影などを検討されている方へ</a:t>
            </a:r>
            <a:br>
              <a:rPr lang="en-US" altLang="ja-JP" sz="2000" dirty="0"/>
            </a:br>
            <a:r>
              <a:rPr lang="ja-JP" altLang="en-US" sz="2000"/>
              <a:t>経営者ブランディングフォトグラファー</a:t>
            </a:r>
            <a:r>
              <a:rPr lang="ja-JP" altLang="en-US" sz="5400"/>
              <a:t>幸野朱里</a:t>
            </a:r>
            <a:r>
              <a:rPr lang="ja-JP" altLang="en-US" sz="4400" b="1">
                <a:solidFill>
                  <a:schemeClr val="tx1">
                    <a:lumMod val="65000"/>
                    <a:lumOff val="35000"/>
                  </a:schemeClr>
                </a:solidFill>
                <a:latin typeface="BIZ UD明朝 Medium" panose="02020500000000000000" pitchFamily="17" charset="-128"/>
                <a:ea typeface="BIZ UD明朝 Medium" panose="02020500000000000000" pitchFamily="17" charset="-128"/>
              </a:rPr>
              <a:t>さん</a:t>
            </a:r>
            <a:r>
              <a:rPr lang="ja-JP" altLang="en-US" sz="2800" b="1">
                <a:solidFill>
                  <a:schemeClr val="tx1">
                    <a:lumMod val="65000"/>
                    <a:lumOff val="35000"/>
                  </a:schemeClr>
                </a:solidFill>
                <a:latin typeface="BIZ UD明朝 Medium" panose="02020500000000000000" pitchFamily="17" charset="-128"/>
                <a:ea typeface="BIZ UD明朝 Medium" panose="02020500000000000000" pitchFamily="17" charset="-128"/>
              </a:rPr>
              <a:t>を</a:t>
            </a:r>
            <a:r>
              <a:rPr lang="ja-JP" altLang="en-US" sz="2400" b="1" i="0" strike="noStrike">
                <a:solidFill>
                  <a:srgbClr val="F4466F"/>
                </a:solidFill>
                <a:effectLst/>
                <a:latin typeface="BIZ UD明朝 Medium" panose="02020500000000000000" pitchFamily="17" charset="-128"/>
                <a:ea typeface="BIZ UD明朝 Medium" panose="02020500000000000000" pitchFamily="17" charset="-128"/>
              </a:rPr>
              <a:t>推薦致します</a:t>
            </a:r>
            <a:endParaRPr lang="ja-JP" altLang="en-US" sz="8800" b="1" dirty="0">
              <a:solidFill>
                <a:srgbClr val="F4466F"/>
              </a:solidFill>
              <a:effectLst/>
              <a:latin typeface="BIZ UD明朝 Medium" panose="02020500000000000000" pitchFamily="17" charset="-128"/>
              <a:ea typeface="BIZ UD明朝 Medium" panose="02020500000000000000" pitchFamily="17" charset="-128"/>
            </a:endParaRPr>
          </a:p>
        </p:txBody>
      </p:sp>
    </p:spTree>
  </p:cSld>
  <p:clrMapOvr>
    <a:masterClrMapping/>
  </p:clrMapOvr>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182</Words>
  <Application>Microsoft Macintosh PowerPoint</Application>
  <PresentationFormat>ワイド画面</PresentationFormat>
  <Paragraphs>9</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UD明朝 Medium</vt:lpstr>
      <vt:lpstr>Calibri</vt:lpstr>
      <vt:lpstr>Kosugi Maru</vt:lpstr>
      <vt:lpstr>Arial</vt:lpstr>
      <vt:lpstr>MS PGothic</vt:lpstr>
      <vt:lpstr>Custom Design</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kouno akari</dc:creator>
  <cp:lastModifiedBy>シゲル 青山</cp:lastModifiedBy>
  <cp:revision>15</cp:revision>
  <dcterms:created xsi:type="dcterms:W3CDTF">2020-10-19T07:43:26Z</dcterms:created>
  <dcterms:modified xsi:type="dcterms:W3CDTF">2026-02-27T22:53:20Z</dcterms:modified>
</cp:coreProperties>
</file>