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BIZ UD明朝 Medium" panose="02020500000000000000" pitchFamily="49" charset="-128"/>
      <p:regular r:id="rId4"/>
      <p:bold r:id="rId5"/>
      <p:italic r:id="rId6"/>
      <p:boldItalic r:id="rId7"/>
    </p:embeddedFont>
    <p:embeddedFont>
      <p:font typeface="Kosugi Maru" pitchFamily="2" charset="-128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4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10558-8F46-43D0-BCCE-6DAC5B0A7F2A}"/>
              </a:ext>
            </a:extLst>
          </p:cNvPr>
          <p:cNvSpPr txBox="1"/>
          <p:nvPr/>
        </p:nvSpPr>
        <p:spPr>
          <a:xfrm>
            <a:off x="303966" y="2389321"/>
            <a:ext cx="8456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/>
              <a:t>これまで堀さんとは何度かお仕事ご一緒させていただきました。やり取りの中で特に印象的だったのは、制作面だけでなく、常に周囲や状況への細やかなフォローと配慮が行き届いている点です。</a:t>
            </a:r>
            <a:endParaRPr lang="en-US" altLang="ja-JP" sz="2000" dirty="0"/>
          </a:p>
          <a:p>
            <a:r>
              <a:rPr lang="ja-JP" altLang="en-US" sz="2000"/>
              <a:t>進行中も安心感があり「この人と仕事をしていて良かった」と自然に思える対応をしてくださいました。演奏のクオリティはもちろんですが、納品データの丁寧さや細部への気遣いなど、プロとしての仕事ぶりにも強い信頼を感じました。</a:t>
            </a:r>
            <a:endParaRPr lang="en-US" altLang="ja-JP" sz="2000" dirty="0"/>
          </a:p>
          <a:p>
            <a:r>
              <a:rPr lang="ja-JP" altLang="en-US" sz="2000"/>
              <a:t>堀さんは高い技術力だけでなく、責任感・配慮・信頼感を兼ね備えた、</a:t>
            </a:r>
            <a:br>
              <a:rPr lang="ja-JP" altLang="en-US" sz="2000"/>
            </a:br>
            <a:r>
              <a:rPr lang="ja-JP" altLang="en-US" sz="2000"/>
              <a:t>安心して大切な知人を紹介できるプロフェッショナルです。</a:t>
            </a:r>
          </a:p>
          <a:p>
            <a:r>
              <a:rPr lang="ja-JP" altLang="en-US" sz="2000"/>
              <a:t>音楽演奏、サウンドに関わる案件で信頼できるパートナーを探している方に堀さんを自信を持って推薦いたします。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09162C-17C7-8053-0C29-A702FC95FD89}"/>
              </a:ext>
            </a:extLst>
          </p:cNvPr>
          <p:cNvSpPr txBox="1"/>
          <p:nvPr/>
        </p:nvSpPr>
        <p:spPr>
          <a:xfrm>
            <a:off x="2519916" y="6181021"/>
            <a:ext cx="715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12</a:t>
            </a:r>
            <a:r>
              <a:rPr kumimoji="1"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種類のギターを弾きこなす作曲家　青山シゲル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731393-0942-3F2D-4B96-A8810EE14C8E}"/>
              </a:ext>
            </a:extLst>
          </p:cNvPr>
          <p:cNvSpPr txBox="1"/>
          <p:nvPr/>
        </p:nvSpPr>
        <p:spPr>
          <a:xfrm>
            <a:off x="303965" y="304358"/>
            <a:ext cx="111848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solidFill>
                  <a:srgbClr val="F4466F"/>
                </a:solidFill>
              </a:rPr>
              <a:t>音楽演奏、サウンドに関わる案件で、信頼できるパートナーを探している方へ</a:t>
            </a:r>
            <a:br>
              <a:rPr lang="en-US" altLang="ja-JP" sz="2000" dirty="0"/>
            </a:br>
            <a:r>
              <a:rPr lang="ja-JP" altLang="en-US" sz="2000"/>
              <a:t>作曲家向けロックドラマー</a:t>
            </a:r>
            <a:r>
              <a:rPr lang="ja-JP" altLang="en-US" sz="5400"/>
              <a:t>堀博貴</a:t>
            </a:r>
            <a:r>
              <a:rPr lang="ja-JP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さん</a:t>
            </a:r>
            <a:r>
              <a:rPr lang="ja-JP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を</a:t>
            </a:r>
            <a:r>
              <a:rPr lang="ja-JP" altLang="en-US" sz="2400" b="1" i="0" strike="noStrike">
                <a:solidFill>
                  <a:srgbClr val="F4466F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推薦致します</a:t>
            </a:r>
            <a:endParaRPr lang="ja-JP" altLang="en-US" sz="8800" b="1" dirty="0">
              <a:solidFill>
                <a:srgbClr val="F4466F"/>
              </a:solidFill>
              <a:effectLst/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D37925-A184-65B3-BED9-D28EAE984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7"/>
          <a:stretch>
            <a:fillRect/>
          </a:stretch>
        </p:blipFill>
        <p:spPr bwMode="auto">
          <a:xfrm>
            <a:off x="8971005" y="2470909"/>
            <a:ext cx="2817341" cy="32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192</Words>
  <Application>Microsoft Macintosh PowerPoint</Application>
  <PresentationFormat>ワイド画面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UD明朝 Medium</vt:lpstr>
      <vt:lpstr>Calibri</vt:lpstr>
      <vt:lpstr>Kosugi Maru</vt:lpstr>
      <vt:lpstr>Arial</vt:lpstr>
      <vt:lpstr>MS PGothic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kouno akari</dc:creator>
  <cp:lastModifiedBy>シゲル 青山</cp:lastModifiedBy>
  <cp:revision>14</cp:revision>
  <dcterms:created xsi:type="dcterms:W3CDTF">2020-10-19T07:43:26Z</dcterms:created>
  <dcterms:modified xsi:type="dcterms:W3CDTF">2026-02-27T22:44:50Z</dcterms:modified>
</cp:coreProperties>
</file>