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1" r:id="rId5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701"/>
  </p:normalViewPr>
  <p:slideViewPr>
    <p:cSldViewPr>
      <p:cViewPr varScale="1">
        <p:scale>
          <a:sx n="37" d="100"/>
          <a:sy n="37" d="100"/>
        </p:scale>
        <p:origin x="192" y="54"/>
      </p:cViewPr>
      <p:guideLst>
        <p:guide pos="7296"/>
        <p:guide pos="384"/>
        <p:guide orient="horz" pos="528"/>
        <p:guide orient="horz" pos="3552"/>
        <p:guide orient="horz" pos="768"/>
        <p:guide pos="4032"/>
        <p:guide pos="3648"/>
        <p:guide orient="horz" pos="153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96DF4A1-647D-45ED-4039-DB1F96860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5B069F-A8F2-8387-8C92-A2E5464B7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9A703A-2A15-4565-8DA9-6703971384DA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2024/12/18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10553D-995D-EFE2-4EAC-170D76D06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3C3C56-8BAD-E984-BB24-4EA71CA2EB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4AAF311-A558-444C-927C-8328B655F972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218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F43EFA5-F22A-449C-9D44-ED10A9A1838F}" type="datetime1">
              <a:rPr lang="ja-JP" altLang="en-US" smtClean="0"/>
              <a:t>2024/12/18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1E5FCA-B2DD-C941-A2C1-638939433487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89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21E5FCA-B2DD-C941-A2C1-638939433487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663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sz="2400" b="1" baseline="0">
                <a:latin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画像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画像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3" name="コンテンツ プレースホルダー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20" name="テキスト プレースホルダー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22" name="テキスト プレースホルダー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3" name="コンテンツ プレースホルダー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ム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像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4" name="テキスト プレースホルダー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 rtl="0"/>
            <a:r>
              <a:rPr lang="en-US" altLang="ja-JP" noProof="0"/>
              <a:t>MMM YYYY</a:t>
            </a:r>
          </a:p>
        </p:txBody>
      </p:sp>
      <p:sp>
        <p:nvSpPr>
          <p:cNvPr id="41" name="テキスト プレースホルダー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8" name="テキスト プレースホルダー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 rtl="0"/>
            <a:r>
              <a:rPr lang="en-US" altLang="ja-JP" noProof="0"/>
              <a:t>MMM YYYY</a:t>
            </a:r>
          </a:p>
        </p:txBody>
      </p:sp>
      <p:sp>
        <p:nvSpPr>
          <p:cNvPr id="48" name="テキスト プレースホルダー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5" name="テキスト プレースホルダー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 rtl="0"/>
            <a:r>
              <a:rPr lang="en-US" altLang="ja-JP" noProof="0"/>
              <a:t>MMM YYYY</a:t>
            </a:r>
          </a:p>
        </p:txBody>
      </p:sp>
      <p:sp>
        <p:nvSpPr>
          <p:cNvPr id="44" name="テキスト プレースホルダー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9" name="テキスト プレースホルダー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 rtl="0"/>
            <a:r>
              <a:rPr lang="en-US" altLang="ja-JP" noProof="0"/>
              <a:t>MMM YYYY</a:t>
            </a:r>
          </a:p>
        </p:txBody>
      </p:sp>
      <p:sp>
        <p:nvSpPr>
          <p:cNvPr id="46" name="テキスト プレースホルダー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6" name="テキスト プレースホルダー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 rtl="0"/>
            <a:r>
              <a:rPr lang="en-US" altLang="ja-JP" noProof="0"/>
              <a:t>MMM YYYY</a:t>
            </a:r>
          </a:p>
        </p:txBody>
      </p:sp>
      <p:sp>
        <p:nvSpPr>
          <p:cNvPr id="45" name="テキスト プレースホルダー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画像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画像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5157787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5157787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438400"/>
            <a:ext cx="5183188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0800" y="2871216"/>
            <a:ext cx="5183188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画像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画像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buNone/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740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740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80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3" name="コンテンツ プレースホルダー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3880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画像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画像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sz="4800" cap="all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像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+mj-lt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+mj-lt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画像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画像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sz="4800" cap="all" spc="400" baseline="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2400" spc="100" baseline="0"/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lvl1pPr>
              <a:defRPr baseline="0"/>
            </a:lvl1pPr>
          </a:lstStyle>
          <a:p>
            <a:r>
              <a:rPr lang="ja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lvl1pPr>
              <a:defRPr baseline="0"/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画像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画像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sz="4800" cap="all" spc="400" baseline="0"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>
                <a:latin typeface="Meiryo UI" panose="020B0604030504040204" pitchFamily="50" charset="-128"/>
              </a:defRPr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sz="2400" b="1" baseline="0">
                <a:latin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画像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sz="4800" cap="all" spc="400" baseline="0"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>
                <a:latin typeface="Meiryo UI" panose="020B0604030504040204" pitchFamily="50" charset="-128"/>
              </a:defRPr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>
                <a:latin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画像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441448"/>
            <a:ext cx="10972800" cy="304495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画像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sz="2800" cap="none" spc="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sz="1800" spc="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baseline="0" dirty="0">
                <a:ln w="28575">
                  <a:solidFill>
                    <a:schemeClr val="tx1"/>
                  </a:solidFill>
                </a:ln>
                <a:noFill/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ja-JP" altLang="en-US" noProof="0"/>
              <a:t>”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baseline="0" dirty="0">
                <a:ln w="28575">
                  <a:solidFill>
                    <a:schemeClr val="tx1"/>
                  </a:solidFill>
                </a:ln>
                <a:noFill/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ja-JP" altLang="en-US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像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画像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タイトル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" name="図プレースホルダー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0" name="テキスト プレースホルダー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1" name="テキスト プレースホルダー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2" name="テキスト プレースホルダー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3" name="テキスト プレースホルダー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8" name="図プレースホルダー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4" name="テキスト プレースホルダー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5" name="テキスト プレースホルダー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9" name="図プレースホルダー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テキスト プレースホルダー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7" name="テキスト プレースホルダー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​​コネクタ(S)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画像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タイトル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" name="テキスト プレースホルダー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1" name="テキスト プレースホルダー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28" name="テキスト プレースホルダー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9" name="テキスト プレースホルダー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6" name="図プレースホルダー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1" name="図プレースホルダー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2" name="テキスト プレースホルダー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3" name="テキスト プレースホルダー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30" name="テキスト プレースホルダー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1" name="テキスト プレースホルダー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3" name="図プレースホルダー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4" name="テキスト プレースホルダー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5" name="テキスト プレースホルダー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32" name="テキスト プレースホルダー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3" name="テキスト プレースホルダー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8" name="図プレースホルダー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6" name="図プレースホルダー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テキスト プレースホルダー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7" name="テキスト プレースホルダー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34" name="テキスト プレースホルダー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5" name="テキスト プレースホルダー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9" name="図プレースホルダー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7" name="図プレースホルダー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​​コネクタ(S)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背景パターン&#10;&#10;説明の自動生成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プレゼンテーションのタイトル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en-US" altLang="ja-JP"/>
              <a:t>&lt;##&gt;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i="0" kern="1200" cap="all" spc="4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i="0" kern="1200" spc="5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kern="1200" spc="5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 spc="5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 spc="5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 spc="5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-243408"/>
            <a:ext cx="10081120" cy="1872208"/>
          </a:xfrm>
        </p:spPr>
        <p:txBody>
          <a:bodyPr rtlCol="0" anchor="t">
            <a:noAutofit/>
          </a:bodyPr>
          <a:lstStyle/>
          <a:p>
            <a:pPr algn="l" rtl="0"/>
            <a:br>
              <a:rPr lang="en-US" altLang="zh-TW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</a:br>
            <a:r>
              <a:rPr lang="ja-JP" altLang="en-US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男性経営者のお守り　経営者・資産家向け</a:t>
            </a:r>
            <a:br>
              <a:rPr lang="en-US" altLang="ja-JP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</a:br>
            <a:r>
              <a:rPr lang="ja-JP" altLang="en-US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家系図制作をお勧めします</a:t>
            </a:r>
            <a:br>
              <a:rPr lang="en-US" altLang="zh-TW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</a:br>
            <a:r>
              <a:rPr lang="ja-JP" altLang="en-US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　　　　　　　　　　　　</a:t>
            </a:r>
            <a:r>
              <a:rPr lang="zh-TW" altLang="en-US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行政書士高橋諒事務所</a:t>
            </a:r>
            <a:br>
              <a:rPr lang="en-US" altLang="zh-TW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</a:br>
            <a:r>
              <a:rPr lang="ja-JP" altLang="en-US" sz="2400" b="0" i="0" dirty="0">
                <a:solidFill>
                  <a:srgbClr val="2D2D2D"/>
                </a:solidFill>
                <a:effectLst/>
                <a:latin typeface="Lato" panose="020F0502020204030203" pitchFamily="34" charset="0"/>
              </a:rPr>
              <a:t>　　　　　　　　　　　　　　喬橋信斗さま</a:t>
            </a:r>
            <a:endParaRPr lang="ja-JP" altLang="en-US" sz="2400" b="0" spc="300" dirty="0">
              <a:ln w="28575"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E7C087AB-4DA5-88A4-6CF2-D99751D8E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52" y="1534480"/>
            <a:ext cx="11665296" cy="4797152"/>
          </a:xfrm>
        </p:spPr>
        <p:txBody>
          <a:bodyPr/>
          <a:lstStyle/>
          <a:p>
            <a:r>
              <a:rPr lang="ja-JP" alt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私の大切なお客様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は、神社仏閣をとても敬い、同時にご先祖様への感謝の気持ちを持ち続けていらっしゃいます。</a:t>
            </a:r>
            <a:r>
              <a:rPr lang="ja-JP" alt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lang="en-US" altLang="ja-JP" i="0" dirty="0">
              <a:solidFill>
                <a:schemeClr val="accent5">
                  <a:lumMod val="50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私が喬橋さんのレイ気の講座を受けたお話をきっかけに、非常にご興味を持たれたのでお繋ぎいたしました。</a:t>
            </a:r>
            <a:endParaRPr lang="en-US" altLang="ja-JP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前から、家系図政策に興味はあったものの、どこに頼んでいいのかも分からずそのままにしていたとのこと。レイ気のお繋ぎから発展、ともに学んで喬橋さんとすっかり意気投合して、家系図の依頼をされました。ご先祖との絆とご兄弟との親睦を感じ、本当に喜んで頂きました！！</a:t>
            </a:r>
            <a:endParaRPr lang="en-US" altLang="ja-JP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ご先祖様を知ること、その家系図に毎日手を合わせて感謝をすること、これは、経営者の心がけの一つというのは、経営者たちにとっては、もはや一つの経営術でもあります。</a:t>
            </a:r>
            <a:r>
              <a:rPr lang="ja-JP" alt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こんな素晴らしい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経営術は日本人の心の根本でもあります。　　</a:t>
            </a:r>
            <a:r>
              <a:rPr lang="ja-JP" altLang="en-US" i="0" dirty="0">
                <a:solidFill>
                  <a:srgbClr val="FF00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endParaRPr lang="en-US" altLang="ja-JP" i="0" dirty="0">
              <a:solidFill>
                <a:srgbClr val="FF0066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i="0" dirty="0">
                <a:solidFill>
                  <a:srgbClr val="FF00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家系図をお作りになる</a:t>
            </a:r>
            <a:r>
              <a:rPr lang="ja-JP" altLang="en-US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こと、そして喬橋さん</a:t>
            </a:r>
            <a:r>
              <a:rPr lang="ja-JP" altLang="en-US" i="0" dirty="0">
                <a:solidFill>
                  <a:srgbClr val="FF00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を心から推薦申し上げます！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漢方アロマアカデミー代表　平橋摩や</a:t>
            </a:r>
          </a:p>
        </p:txBody>
      </p:sp>
    </p:spTree>
    <p:extLst>
      <p:ext uri="{BB962C8B-B14F-4D97-AF65-F5344CB8AC3E}">
        <p14:creationId xmlns:p14="http://schemas.microsoft.com/office/powerpoint/2010/main" val="62773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357_TF34316244_Win32" id="{73E5CFBB-0966-4F35-852B-FFBBA3FAE476}" vid="{C5F8D07A-6764-4332-9050-20444CD3B0F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21B937-7172-47A3-B8EF-010B04CBBB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4FA603-F875-4A03-93C9-402691CFAD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BCCC5ED-FDC5-47FC-8E7E-D334979F1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しずくのデザイン</Template>
  <TotalTime>42</TotalTime>
  <Words>230</Words>
  <Application>Microsoft Office PowerPoint</Application>
  <PresentationFormat>ワイド画面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メイリオ</vt:lpstr>
      <vt:lpstr>Arial</vt:lpstr>
      <vt:lpstr>Lato</vt:lpstr>
      <vt:lpstr>Office テーマ</vt:lpstr>
      <vt:lpstr> 男性経営者のお守り　経営者・資産家向け 家系図制作をお勧めします 　　　　　　　　　　　　行政書士高橋諒事務所 　　　　　　　　　　　　　　喬橋信斗さま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摩や 摩や</dc:creator>
  <cp:lastModifiedBy>摩や 摩や</cp:lastModifiedBy>
  <cp:revision>2</cp:revision>
  <dcterms:created xsi:type="dcterms:W3CDTF">2024-10-28T01:36:43Z</dcterms:created>
  <dcterms:modified xsi:type="dcterms:W3CDTF">2024-12-18T07:20:36Z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