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7" roundtripDataSignature="AMtx7mg52CpHdcufj+43jhAtRbZA4+OZ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1f8a2d30e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31f8a2d30e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g31f8a2d30ec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/>
          <p:nvPr>
            <p:ph type="title"/>
          </p:nvPr>
        </p:nvSpPr>
        <p:spPr>
          <a:xfrm>
            <a:off x="531936" y="457200"/>
            <a:ext cx="424009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" type="body"/>
          </p:nvPr>
        </p:nvSpPr>
        <p:spPr>
          <a:xfrm>
            <a:off x="5183188" y="457201"/>
            <a:ext cx="6476876" cy="540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6" name="Google Shape;46;p13"/>
          <p:cNvSpPr txBox="1"/>
          <p:nvPr>
            <p:ph idx="2" type="body"/>
          </p:nvPr>
        </p:nvSpPr>
        <p:spPr>
          <a:xfrm>
            <a:off x="531936" y="2057400"/>
            <a:ext cx="4240090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567104" y="457200"/>
            <a:ext cx="4204921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/>
          <p:nvPr>
            <p:ph idx="2" type="pic"/>
          </p:nvPr>
        </p:nvSpPr>
        <p:spPr>
          <a:xfrm>
            <a:off x="5183187" y="457201"/>
            <a:ext cx="6492997" cy="540385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14"/>
          <p:cNvSpPr txBox="1"/>
          <p:nvPr>
            <p:ph idx="1" type="body"/>
          </p:nvPr>
        </p:nvSpPr>
        <p:spPr>
          <a:xfrm>
            <a:off x="567104" y="2057400"/>
            <a:ext cx="4204921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ユーザー設定レイアウト">
  <p:cSld name="1_ユーザー設定レイアウト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914401" y="2130424"/>
            <a:ext cx="10361200" cy="14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50" lIns="68550" spcFirstLastPara="1" rIns="68550" wrap="square" tIns="68550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/>
        </p:txBody>
      </p:sp>
      <p:sp>
        <p:nvSpPr>
          <p:cNvPr id="53" name="Google Shape;53;p15"/>
          <p:cNvSpPr txBox="1"/>
          <p:nvPr>
            <p:ph idx="10" type="dt"/>
          </p:nvPr>
        </p:nvSpPr>
        <p:spPr>
          <a:xfrm>
            <a:off x="609600" y="6356349"/>
            <a:ext cx="28428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5"/>
          <p:cNvSpPr txBox="1"/>
          <p:nvPr>
            <p:ph idx="12" type="sldNum"/>
          </p:nvPr>
        </p:nvSpPr>
        <p:spPr>
          <a:xfrm>
            <a:off x="8737600" y="6356349"/>
            <a:ext cx="2842800" cy="3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50" spcFirstLastPara="1" rIns="68550" wrap="square" tIns="3425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defRPr b="0" i="0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タイトル スライド">
  <p:cSld name="1_タイトル スライド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">
  <p:cSld name="1_Title and Conten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/>
          <p:nvPr>
            <p:ph type="title"/>
          </p:nvPr>
        </p:nvSpPr>
        <p:spPr>
          <a:xfrm>
            <a:off x="511419" y="0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ustom Layout">
  <p:cSld name="2_Custom Layou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title"/>
          </p:nvPr>
        </p:nvSpPr>
        <p:spPr>
          <a:xfrm>
            <a:off x="598488" y="0"/>
            <a:ext cx="11168062" cy="1055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ver Slide">
  <p:cSld name="1_Cover Slide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521570" y="4441119"/>
            <a:ext cx="4670431" cy="244575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1"/>
          <p:cNvSpPr/>
          <p:nvPr>
            <p:ph idx="2" type="pic"/>
          </p:nvPr>
        </p:nvSpPr>
        <p:spPr>
          <a:xfrm>
            <a:off x="0" y="0"/>
            <a:ext cx="12192000" cy="688687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showMasterSp="0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icture 9"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163854" y="5813345"/>
            <a:ext cx="2031357" cy="106486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6350" y="0"/>
            <a:ext cx="358413" cy="350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706" y="6397149"/>
            <a:ext cx="867994" cy="332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565417" y="6449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564928" y="1062625"/>
            <a:ext cx="11169650" cy="4519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ustom Layout">
  <p:cSld name="1_Custom Layou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idx="1" type="body"/>
          </p:nvPr>
        </p:nvSpPr>
        <p:spPr>
          <a:xfrm>
            <a:off x="650947" y="1894865"/>
            <a:ext cx="4633165" cy="40536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4" name="Google Shape;24;p6"/>
          <p:cNvSpPr txBox="1"/>
          <p:nvPr>
            <p:ph idx="2" type="body"/>
          </p:nvPr>
        </p:nvSpPr>
        <p:spPr>
          <a:xfrm>
            <a:off x="633849" y="536713"/>
            <a:ext cx="4650263" cy="1182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6"/>
          <p:cNvSpPr/>
          <p:nvPr/>
        </p:nvSpPr>
        <p:spPr>
          <a:xfrm rot="5400000">
            <a:off x="5792058" y="546382"/>
            <a:ext cx="2124949" cy="2124949"/>
          </a:xfrm>
          <a:prstGeom prst="rtTriangle">
            <a:avLst/>
          </a:prstGeom>
          <a:solidFill>
            <a:srgbClr val="CF2030"/>
          </a:solidFill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"/>
          <p:cNvSpPr/>
          <p:nvPr>
            <p:ph idx="3" type="pic"/>
          </p:nvPr>
        </p:nvSpPr>
        <p:spPr>
          <a:xfrm>
            <a:off x="6335910" y="1036061"/>
            <a:ext cx="5033400" cy="471332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idx="1" type="body"/>
          </p:nvPr>
        </p:nvSpPr>
        <p:spPr>
          <a:xfrm>
            <a:off x="587619" y="1058579"/>
            <a:ext cx="5490797" cy="4325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2" type="body"/>
          </p:nvPr>
        </p:nvSpPr>
        <p:spPr>
          <a:xfrm>
            <a:off x="6230816" y="1058579"/>
            <a:ext cx="552596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type="title"/>
          </p:nvPr>
        </p:nvSpPr>
        <p:spPr>
          <a:xfrm>
            <a:off x="587619" y="2403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idx="1" type="body"/>
          </p:nvPr>
        </p:nvSpPr>
        <p:spPr>
          <a:xfrm>
            <a:off x="530999" y="1075713"/>
            <a:ext cx="546857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0"/>
          <p:cNvSpPr txBox="1"/>
          <p:nvPr>
            <p:ph idx="2" type="body"/>
          </p:nvPr>
        </p:nvSpPr>
        <p:spPr>
          <a:xfrm>
            <a:off x="529004" y="1922143"/>
            <a:ext cx="546857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3" type="body"/>
          </p:nvPr>
        </p:nvSpPr>
        <p:spPr>
          <a:xfrm>
            <a:off x="6172200" y="1098231"/>
            <a:ext cx="552596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4" type="body"/>
          </p:nvPr>
        </p:nvSpPr>
        <p:spPr>
          <a:xfrm>
            <a:off x="6172200" y="1922143"/>
            <a:ext cx="5525964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type="title"/>
          </p:nvPr>
        </p:nvSpPr>
        <p:spPr>
          <a:xfrm>
            <a:off x="529004" y="0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511419" y="0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21" Type="http://schemas.openxmlformats.org/officeDocument/2006/relationships/theme" Target="../theme/theme1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3.xml"/><Relationship Id="rId19" Type="http://schemas.openxmlformats.org/officeDocument/2006/relationships/slideLayout" Target="../slideLayouts/slideLayout17.xml"/><Relationship Id="rId6" Type="http://schemas.openxmlformats.org/officeDocument/2006/relationships/slideLayout" Target="../slideLayouts/slideLayout4.xml"/><Relationship Id="rId1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168097" y="5813346"/>
            <a:ext cx="2033474" cy="106486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>
            <p:ph type="title"/>
          </p:nvPr>
        </p:nvSpPr>
        <p:spPr>
          <a:xfrm>
            <a:off x="597785" y="0"/>
            <a:ext cx="11169161" cy="1056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65417" y="1062790"/>
            <a:ext cx="11169161" cy="4528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A close up of a sign&#10;&#10;Description automatically generated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0963" y="6200421"/>
            <a:ext cx="798042" cy="54306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9.jpg"/><Relationship Id="rId5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g31f8a2d30ec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31f8a2d30ec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31f8a2d30ec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31f8a2d30ec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2020-10-04T08:56:14Z</dcterms:created>
  <dc:creator>mwm-yasu</dc:creator>
</cp:coreProperties>
</file>